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58" r:id="rId3"/>
    <p:sldId id="266" r:id="rId4"/>
    <p:sldId id="267" r:id="rId5"/>
    <p:sldId id="269" r:id="rId6"/>
    <p:sldId id="268" r:id="rId7"/>
    <p:sldId id="270" r:id="rId8"/>
    <p:sldId id="271" r:id="rId9"/>
    <p:sldId id="272" r:id="rId10"/>
    <p:sldId id="273" r:id="rId11"/>
    <p:sldId id="304" r:id="rId12"/>
    <p:sldId id="306" r:id="rId13"/>
    <p:sldId id="301" r:id="rId14"/>
    <p:sldId id="276" r:id="rId15"/>
    <p:sldId id="277" r:id="rId16"/>
    <p:sldId id="278" r:id="rId17"/>
    <p:sldId id="279" r:id="rId18"/>
    <p:sldId id="307" r:id="rId19"/>
    <p:sldId id="280" r:id="rId20"/>
    <p:sldId id="310" r:id="rId21"/>
    <p:sldId id="308" r:id="rId22"/>
    <p:sldId id="281" r:id="rId23"/>
    <p:sldId id="282" r:id="rId24"/>
    <p:sldId id="283" r:id="rId25"/>
    <p:sldId id="284" r:id="rId26"/>
    <p:sldId id="287" r:id="rId27"/>
    <p:sldId id="288" r:id="rId28"/>
    <p:sldId id="286" r:id="rId29"/>
    <p:sldId id="309" r:id="rId30"/>
    <p:sldId id="289" r:id="rId31"/>
    <p:sldId id="290" r:id="rId32"/>
    <p:sldId id="291" r:id="rId33"/>
    <p:sldId id="292" r:id="rId34"/>
    <p:sldId id="293" r:id="rId35"/>
    <p:sldId id="302" r:id="rId36"/>
    <p:sldId id="294" r:id="rId37"/>
    <p:sldId id="295" r:id="rId38"/>
    <p:sldId id="297" r:id="rId39"/>
    <p:sldId id="296" r:id="rId40"/>
    <p:sldId id="299" r:id="rId41"/>
    <p:sldId id="298" r:id="rId42"/>
    <p:sldId id="300" r:id="rId43"/>
    <p:sldId id="311" r:id="rId44"/>
    <p:sldId id="305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F7137C-5CB1-49E3-87C0-0B50149F1670}" v="52" dt="2023-09-05T20:52:10.5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4"/>
    <p:restoredTop sz="94629"/>
  </p:normalViewPr>
  <p:slideViewPr>
    <p:cSldViewPr snapToGrid="0">
      <p:cViewPr varScale="1">
        <p:scale>
          <a:sx n="85" d="100"/>
          <a:sy n="85" d="100"/>
        </p:scale>
        <p:origin x="279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rida SkillsUSA Inc" userId="5a1b4575d397405b" providerId="LiveId" clId="{8EF7137C-5CB1-49E3-87C0-0B50149F1670}"/>
    <pc:docChg chg="undo custSel addSld delSld modSld sldOrd">
      <pc:chgData name="Florida SkillsUSA Inc" userId="5a1b4575d397405b" providerId="LiveId" clId="{8EF7137C-5CB1-49E3-87C0-0B50149F1670}" dt="2023-09-07T12:08:43.676" v="24521" actId="20577"/>
      <pc:docMkLst>
        <pc:docMk/>
      </pc:docMkLst>
      <pc:sldChg chg="del">
        <pc:chgData name="Florida SkillsUSA Inc" userId="5a1b4575d397405b" providerId="LiveId" clId="{8EF7137C-5CB1-49E3-87C0-0B50149F1670}" dt="2023-08-30T14:54:36.254" v="22161" actId="47"/>
        <pc:sldMkLst>
          <pc:docMk/>
          <pc:sldMk cId="1451817208" sldId="257"/>
        </pc:sldMkLst>
      </pc:sldChg>
      <pc:sldChg chg="modSp mod">
        <pc:chgData name="Florida SkillsUSA Inc" userId="5a1b4575d397405b" providerId="LiveId" clId="{8EF7137C-5CB1-49E3-87C0-0B50149F1670}" dt="2023-09-05T20:02:58.830" v="24410" actId="27636"/>
        <pc:sldMkLst>
          <pc:docMk/>
          <pc:sldMk cId="1651065698" sldId="258"/>
        </pc:sldMkLst>
        <pc:spChg chg="mod">
          <ac:chgData name="Florida SkillsUSA Inc" userId="5a1b4575d397405b" providerId="LiveId" clId="{8EF7137C-5CB1-49E3-87C0-0B50149F1670}" dt="2023-08-24T23:42:55.927" v="99" actId="20577"/>
          <ac:spMkLst>
            <pc:docMk/>
            <pc:sldMk cId="1651065698" sldId="258"/>
            <ac:spMk id="2" creationId="{C1B4D3EB-0031-7DEB-63AF-09BE28E84338}"/>
          </ac:spMkLst>
        </pc:spChg>
        <pc:spChg chg="mod">
          <ac:chgData name="Florida SkillsUSA Inc" userId="5a1b4575d397405b" providerId="LiveId" clId="{8EF7137C-5CB1-49E3-87C0-0B50149F1670}" dt="2023-09-05T20:02:58.830" v="24410" actId="27636"/>
          <ac:spMkLst>
            <pc:docMk/>
            <pc:sldMk cId="1651065698" sldId="258"/>
            <ac:spMk id="3" creationId="{F2D65ED3-7A65-BF18-E67C-21B5DEB59EFD}"/>
          </ac:spMkLst>
        </pc:spChg>
      </pc:sldChg>
      <pc:sldChg chg="modSp del mod">
        <pc:chgData name="Florida SkillsUSA Inc" userId="5a1b4575d397405b" providerId="LiveId" clId="{8EF7137C-5CB1-49E3-87C0-0B50149F1670}" dt="2023-08-30T14:54:30.286" v="22159" actId="47"/>
        <pc:sldMkLst>
          <pc:docMk/>
          <pc:sldMk cId="1278935481" sldId="259"/>
        </pc:sldMkLst>
        <pc:spChg chg="mod">
          <ac:chgData name="Florida SkillsUSA Inc" userId="5a1b4575d397405b" providerId="LiveId" clId="{8EF7137C-5CB1-49E3-87C0-0B50149F1670}" dt="2023-08-25T12:48:32.449" v="4412" actId="20577"/>
          <ac:spMkLst>
            <pc:docMk/>
            <pc:sldMk cId="1278935481" sldId="259"/>
            <ac:spMk id="2" creationId="{F0EB7E72-4497-3C3A-9B5C-1A6E9CBCC9D1}"/>
          </ac:spMkLst>
        </pc:spChg>
        <pc:spChg chg="mod">
          <ac:chgData name="Florida SkillsUSA Inc" userId="5a1b4575d397405b" providerId="LiveId" clId="{8EF7137C-5CB1-49E3-87C0-0B50149F1670}" dt="2023-08-25T12:51:55.478" v="4926" actId="20577"/>
          <ac:spMkLst>
            <pc:docMk/>
            <pc:sldMk cId="1278935481" sldId="259"/>
            <ac:spMk id="3" creationId="{0D7C4F20-462E-0EE8-654A-CFC6293E7E22}"/>
          </ac:spMkLst>
        </pc:spChg>
        <pc:spChg chg="mod">
          <ac:chgData name="Florida SkillsUSA Inc" userId="5a1b4575d397405b" providerId="LiveId" clId="{8EF7137C-5CB1-49E3-87C0-0B50149F1670}" dt="2023-08-25T12:52:34.790" v="4934" actId="14100"/>
          <ac:spMkLst>
            <pc:docMk/>
            <pc:sldMk cId="1278935481" sldId="259"/>
            <ac:spMk id="4" creationId="{33E226B8-065A-20FB-7EFF-E8F4DE8D4680}"/>
          </ac:spMkLst>
        </pc:spChg>
      </pc:sldChg>
      <pc:sldChg chg="del">
        <pc:chgData name="Florida SkillsUSA Inc" userId="5a1b4575d397405b" providerId="LiveId" clId="{8EF7137C-5CB1-49E3-87C0-0B50149F1670}" dt="2023-08-30T14:54:34.820" v="22160" actId="47"/>
        <pc:sldMkLst>
          <pc:docMk/>
          <pc:sldMk cId="3671411329" sldId="260"/>
        </pc:sldMkLst>
      </pc:sldChg>
      <pc:sldChg chg="modSp mod">
        <pc:chgData name="Florida SkillsUSA Inc" userId="5a1b4575d397405b" providerId="LiveId" clId="{8EF7137C-5CB1-49E3-87C0-0B50149F1670}" dt="2023-09-05T18:40:34.947" v="24188" actId="20577"/>
        <pc:sldMkLst>
          <pc:docMk/>
          <pc:sldMk cId="982741428" sldId="261"/>
        </pc:sldMkLst>
        <pc:spChg chg="mod">
          <ac:chgData name="Florida SkillsUSA Inc" userId="5a1b4575d397405b" providerId="LiveId" clId="{8EF7137C-5CB1-49E3-87C0-0B50149F1670}" dt="2023-08-24T23:42:34.909" v="54" actId="20577"/>
          <ac:spMkLst>
            <pc:docMk/>
            <pc:sldMk cId="982741428" sldId="261"/>
            <ac:spMk id="2" creationId="{29EDB63E-F8AC-F79B-6824-DCC3CD15CDC7}"/>
          </ac:spMkLst>
        </pc:spChg>
        <pc:spChg chg="mod">
          <ac:chgData name="Florida SkillsUSA Inc" userId="5a1b4575d397405b" providerId="LiveId" clId="{8EF7137C-5CB1-49E3-87C0-0B50149F1670}" dt="2023-09-05T18:40:34.947" v="24188" actId="20577"/>
          <ac:spMkLst>
            <pc:docMk/>
            <pc:sldMk cId="982741428" sldId="261"/>
            <ac:spMk id="3" creationId="{9267A706-E629-5054-05B0-6C40B2470E7C}"/>
          </ac:spMkLst>
        </pc:spChg>
      </pc:sldChg>
      <pc:sldChg chg="del">
        <pc:chgData name="Florida SkillsUSA Inc" userId="5a1b4575d397405b" providerId="LiveId" clId="{8EF7137C-5CB1-49E3-87C0-0B50149F1670}" dt="2023-08-30T14:54:37.347" v="22162" actId="47"/>
        <pc:sldMkLst>
          <pc:docMk/>
          <pc:sldMk cId="4191624413" sldId="263"/>
        </pc:sldMkLst>
      </pc:sldChg>
      <pc:sldChg chg="del">
        <pc:chgData name="Florida SkillsUSA Inc" userId="5a1b4575d397405b" providerId="LiveId" clId="{8EF7137C-5CB1-49E3-87C0-0B50149F1670}" dt="2023-08-30T14:54:39.091" v="22163" actId="47"/>
        <pc:sldMkLst>
          <pc:docMk/>
          <pc:sldMk cId="1430967911" sldId="264"/>
        </pc:sldMkLst>
      </pc:sldChg>
      <pc:sldChg chg="del">
        <pc:chgData name="Florida SkillsUSA Inc" userId="5a1b4575d397405b" providerId="LiveId" clId="{8EF7137C-5CB1-49E3-87C0-0B50149F1670}" dt="2023-08-30T14:54:40.517" v="22164" actId="47"/>
        <pc:sldMkLst>
          <pc:docMk/>
          <pc:sldMk cId="393483492" sldId="265"/>
        </pc:sldMkLst>
      </pc:sldChg>
      <pc:sldChg chg="modSp new mod">
        <pc:chgData name="Florida SkillsUSA Inc" userId="5a1b4575d397405b" providerId="LiveId" clId="{8EF7137C-5CB1-49E3-87C0-0B50149F1670}" dt="2023-08-30T14:39:09.494" v="21659" actId="20577"/>
        <pc:sldMkLst>
          <pc:docMk/>
          <pc:sldMk cId="3865011730" sldId="266"/>
        </pc:sldMkLst>
        <pc:spChg chg="mod">
          <ac:chgData name="Florida SkillsUSA Inc" userId="5a1b4575d397405b" providerId="LiveId" clId="{8EF7137C-5CB1-49E3-87C0-0B50149F1670}" dt="2023-08-30T14:39:09.494" v="21659" actId="20577"/>
          <ac:spMkLst>
            <pc:docMk/>
            <pc:sldMk cId="3865011730" sldId="266"/>
            <ac:spMk id="2" creationId="{D938663B-BDD3-0B1F-3DA1-FBCAF86B2045}"/>
          </ac:spMkLst>
        </pc:spChg>
        <pc:spChg chg="mod">
          <ac:chgData name="Florida SkillsUSA Inc" userId="5a1b4575d397405b" providerId="LiveId" clId="{8EF7137C-5CB1-49E3-87C0-0B50149F1670}" dt="2023-08-24T23:57:57.852" v="2811" actId="20577"/>
          <ac:spMkLst>
            <pc:docMk/>
            <pc:sldMk cId="3865011730" sldId="266"/>
            <ac:spMk id="3" creationId="{271DCEE5-F8BE-9232-0EE5-F02EB9DA27C9}"/>
          </ac:spMkLst>
        </pc:spChg>
      </pc:sldChg>
      <pc:sldChg chg="modSp new mod">
        <pc:chgData name="Florida SkillsUSA Inc" userId="5a1b4575d397405b" providerId="LiveId" clId="{8EF7137C-5CB1-49E3-87C0-0B50149F1670}" dt="2023-08-24T23:48:30.942" v="1470" actId="20577"/>
        <pc:sldMkLst>
          <pc:docMk/>
          <pc:sldMk cId="1042195651" sldId="267"/>
        </pc:sldMkLst>
        <pc:spChg chg="mod">
          <ac:chgData name="Florida SkillsUSA Inc" userId="5a1b4575d397405b" providerId="LiveId" clId="{8EF7137C-5CB1-49E3-87C0-0B50149F1670}" dt="2023-08-24T23:46:43.958" v="993" actId="20577"/>
          <ac:spMkLst>
            <pc:docMk/>
            <pc:sldMk cId="1042195651" sldId="267"/>
            <ac:spMk id="2" creationId="{BDD0D259-5557-2F90-7DEB-3CB0E1163422}"/>
          </ac:spMkLst>
        </pc:spChg>
        <pc:spChg chg="mod">
          <ac:chgData name="Florida SkillsUSA Inc" userId="5a1b4575d397405b" providerId="LiveId" clId="{8EF7137C-5CB1-49E3-87C0-0B50149F1670}" dt="2023-08-24T23:48:30.942" v="1470" actId="20577"/>
          <ac:spMkLst>
            <pc:docMk/>
            <pc:sldMk cId="1042195651" sldId="267"/>
            <ac:spMk id="3" creationId="{D6535C7C-81EA-3027-B457-A1FC7F76F683}"/>
          </ac:spMkLst>
        </pc:spChg>
      </pc:sldChg>
      <pc:sldChg chg="modSp new mod">
        <pc:chgData name="Florida SkillsUSA Inc" userId="5a1b4575d397405b" providerId="LiveId" clId="{8EF7137C-5CB1-49E3-87C0-0B50149F1670}" dt="2023-08-24T23:51:01.589" v="1880" actId="20577"/>
        <pc:sldMkLst>
          <pc:docMk/>
          <pc:sldMk cId="3399490959" sldId="268"/>
        </pc:sldMkLst>
        <pc:spChg chg="mod">
          <ac:chgData name="Florida SkillsUSA Inc" userId="5a1b4575d397405b" providerId="LiveId" clId="{8EF7137C-5CB1-49E3-87C0-0B50149F1670}" dt="2023-08-24T23:48:38.507" v="1490" actId="20577"/>
          <ac:spMkLst>
            <pc:docMk/>
            <pc:sldMk cId="3399490959" sldId="268"/>
            <ac:spMk id="2" creationId="{65A2AA43-0982-EAD0-A834-B54D7F9BC159}"/>
          </ac:spMkLst>
        </pc:spChg>
        <pc:spChg chg="mod">
          <ac:chgData name="Florida SkillsUSA Inc" userId="5a1b4575d397405b" providerId="LiveId" clId="{8EF7137C-5CB1-49E3-87C0-0B50149F1670}" dt="2023-08-24T23:51:01.589" v="1880" actId="20577"/>
          <ac:spMkLst>
            <pc:docMk/>
            <pc:sldMk cId="3399490959" sldId="268"/>
            <ac:spMk id="3" creationId="{6B702E42-75B1-B837-9A19-AB316C0A8DD3}"/>
          </ac:spMkLst>
        </pc:spChg>
      </pc:sldChg>
      <pc:sldChg chg="addSp modSp new mod setBg">
        <pc:chgData name="Florida SkillsUSA Inc" userId="5a1b4575d397405b" providerId="LiveId" clId="{8EF7137C-5CB1-49E3-87C0-0B50149F1670}" dt="2023-08-24T23:49:08.573" v="1497" actId="14100"/>
        <pc:sldMkLst>
          <pc:docMk/>
          <pc:sldMk cId="1980627322" sldId="269"/>
        </pc:sldMkLst>
        <pc:picChg chg="add mod">
          <ac:chgData name="Florida SkillsUSA Inc" userId="5a1b4575d397405b" providerId="LiveId" clId="{8EF7137C-5CB1-49E3-87C0-0B50149F1670}" dt="2023-08-24T23:49:08.573" v="1497" actId="14100"/>
          <ac:picMkLst>
            <pc:docMk/>
            <pc:sldMk cId="1980627322" sldId="269"/>
            <ac:picMk id="2" creationId="{C128C382-FF7E-F38D-B463-3877AB56BF0E}"/>
          </ac:picMkLst>
        </pc:picChg>
      </pc:sldChg>
      <pc:sldChg chg="modSp new mod">
        <pc:chgData name="Florida SkillsUSA Inc" userId="5a1b4575d397405b" providerId="LiveId" clId="{8EF7137C-5CB1-49E3-87C0-0B50149F1670}" dt="2023-08-24T23:53:49.271" v="2425" actId="1076"/>
        <pc:sldMkLst>
          <pc:docMk/>
          <pc:sldMk cId="354779664" sldId="270"/>
        </pc:sldMkLst>
        <pc:spChg chg="mod">
          <ac:chgData name="Florida SkillsUSA Inc" userId="5a1b4575d397405b" providerId="LiveId" clId="{8EF7137C-5CB1-49E3-87C0-0B50149F1670}" dt="2023-08-24T23:51:08.791" v="1900" actId="20577"/>
          <ac:spMkLst>
            <pc:docMk/>
            <pc:sldMk cId="354779664" sldId="270"/>
            <ac:spMk id="2" creationId="{71331EDD-0CB2-FD4F-F11F-8994C8C86862}"/>
          </ac:spMkLst>
        </pc:spChg>
        <pc:spChg chg="mod">
          <ac:chgData name="Florida SkillsUSA Inc" userId="5a1b4575d397405b" providerId="LiveId" clId="{8EF7137C-5CB1-49E3-87C0-0B50149F1670}" dt="2023-08-24T23:53:49.271" v="2425" actId="1076"/>
          <ac:spMkLst>
            <pc:docMk/>
            <pc:sldMk cId="354779664" sldId="270"/>
            <ac:spMk id="3" creationId="{45BCA598-6D62-8891-4947-24B5A209B632}"/>
          </ac:spMkLst>
        </pc:spChg>
      </pc:sldChg>
      <pc:sldChg chg="modSp new mod">
        <pc:chgData name="Florida SkillsUSA Inc" userId="5a1b4575d397405b" providerId="LiveId" clId="{8EF7137C-5CB1-49E3-87C0-0B50149F1670}" dt="2023-08-24T23:57:30.188" v="2764" actId="20577"/>
        <pc:sldMkLst>
          <pc:docMk/>
          <pc:sldMk cId="383534916" sldId="271"/>
        </pc:sldMkLst>
        <pc:spChg chg="mod">
          <ac:chgData name="Florida SkillsUSA Inc" userId="5a1b4575d397405b" providerId="LiveId" clId="{8EF7137C-5CB1-49E3-87C0-0B50149F1670}" dt="2023-08-24T23:54:01.440" v="2452" actId="20577"/>
          <ac:spMkLst>
            <pc:docMk/>
            <pc:sldMk cId="383534916" sldId="271"/>
            <ac:spMk id="2" creationId="{275D5040-E356-C0D9-2EBC-FA0A05976D54}"/>
          </ac:spMkLst>
        </pc:spChg>
        <pc:spChg chg="mod">
          <ac:chgData name="Florida SkillsUSA Inc" userId="5a1b4575d397405b" providerId="LiveId" clId="{8EF7137C-5CB1-49E3-87C0-0B50149F1670}" dt="2023-08-24T23:57:30.188" v="2764" actId="20577"/>
          <ac:spMkLst>
            <pc:docMk/>
            <pc:sldMk cId="383534916" sldId="271"/>
            <ac:spMk id="3" creationId="{F69979A4-D88F-75CC-3203-03527F67EDE7}"/>
          </ac:spMkLst>
        </pc:spChg>
      </pc:sldChg>
      <pc:sldChg chg="modSp new mod">
        <pc:chgData name="Florida SkillsUSA Inc" userId="5a1b4575d397405b" providerId="LiveId" clId="{8EF7137C-5CB1-49E3-87C0-0B50149F1670}" dt="2023-08-30T14:40:45.793" v="21686" actId="20577"/>
        <pc:sldMkLst>
          <pc:docMk/>
          <pc:sldMk cId="13486039" sldId="272"/>
        </pc:sldMkLst>
        <pc:spChg chg="mod">
          <ac:chgData name="Florida SkillsUSA Inc" userId="5a1b4575d397405b" providerId="LiveId" clId="{8EF7137C-5CB1-49E3-87C0-0B50149F1670}" dt="2023-08-24T23:58:17.425" v="2835" actId="20577"/>
          <ac:spMkLst>
            <pc:docMk/>
            <pc:sldMk cId="13486039" sldId="272"/>
            <ac:spMk id="2" creationId="{666BDC1B-870C-594F-84BF-4510E25DB41B}"/>
          </ac:spMkLst>
        </pc:spChg>
        <pc:spChg chg="mod">
          <ac:chgData name="Florida SkillsUSA Inc" userId="5a1b4575d397405b" providerId="LiveId" clId="{8EF7137C-5CB1-49E3-87C0-0B50149F1670}" dt="2023-08-30T14:40:45.793" v="21686" actId="20577"/>
          <ac:spMkLst>
            <pc:docMk/>
            <pc:sldMk cId="13486039" sldId="272"/>
            <ac:spMk id="3" creationId="{0CF92F42-C4BD-2BB1-FB06-078D1213A233}"/>
          </ac:spMkLst>
        </pc:spChg>
      </pc:sldChg>
      <pc:sldChg chg="modSp new mod">
        <pc:chgData name="Florida SkillsUSA Inc" userId="5a1b4575d397405b" providerId="LiveId" clId="{8EF7137C-5CB1-49E3-87C0-0B50149F1670}" dt="2023-08-30T15:26:28.897" v="22302" actId="20577"/>
        <pc:sldMkLst>
          <pc:docMk/>
          <pc:sldMk cId="2199753860" sldId="273"/>
        </pc:sldMkLst>
        <pc:spChg chg="mod">
          <ac:chgData name="Florida SkillsUSA Inc" userId="5a1b4575d397405b" providerId="LiveId" clId="{8EF7137C-5CB1-49E3-87C0-0B50149F1670}" dt="2023-08-25T00:00:15.729" v="3267" actId="20577"/>
          <ac:spMkLst>
            <pc:docMk/>
            <pc:sldMk cId="2199753860" sldId="273"/>
            <ac:spMk id="2" creationId="{4D0E3C4A-1C91-2B50-B011-987B0742E6C3}"/>
          </ac:spMkLst>
        </pc:spChg>
        <pc:spChg chg="mod">
          <ac:chgData name="Florida SkillsUSA Inc" userId="5a1b4575d397405b" providerId="LiveId" clId="{8EF7137C-5CB1-49E3-87C0-0B50149F1670}" dt="2023-08-30T15:26:28.897" v="22302" actId="20577"/>
          <ac:spMkLst>
            <pc:docMk/>
            <pc:sldMk cId="2199753860" sldId="273"/>
            <ac:spMk id="3" creationId="{D74A50E3-8BE7-1243-8D1E-5D8826BB95E1}"/>
          </ac:spMkLst>
        </pc:spChg>
      </pc:sldChg>
      <pc:sldChg chg="modSp new del mod">
        <pc:chgData name="Florida SkillsUSA Inc" userId="5a1b4575d397405b" providerId="LiveId" clId="{8EF7137C-5CB1-49E3-87C0-0B50149F1670}" dt="2023-08-30T14:53:11.467" v="22156" actId="47"/>
        <pc:sldMkLst>
          <pc:docMk/>
          <pc:sldMk cId="300089257" sldId="274"/>
        </pc:sldMkLst>
        <pc:spChg chg="mod">
          <ac:chgData name="Florida SkillsUSA Inc" userId="5a1b4575d397405b" providerId="LiveId" clId="{8EF7137C-5CB1-49E3-87C0-0B50149F1670}" dt="2023-08-25T12:38:50.572" v="3736" actId="20577"/>
          <ac:spMkLst>
            <pc:docMk/>
            <pc:sldMk cId="300089257" sldId="274"/>
            <ac:spMk id="2" creationId="{6FECC708-F5F2-1732-7783-121E45F8D1C2}"/>
          </ac:spMkLst>
        </pc:spChg>
        <pc:spChg chg="mod">
          <ac:chgData name="Florida SkillsUSA Inc" userId="5a1b4575d397405b" providerId="LiveId" clId="{8EF7137C-5CB1-49E3-87C0-0B50149F1670}" dt="2023-08-25T12:47:40.971" v="4390" actId="20577"/>
          <ac:spMkLst>
            <pc:docMk/>
            <pc:sldMk cId="300089257" sldId="274"/>
            <ac:spMk id="3" creationId="{A33E5B34-BE6F-EB37-C30A-50EE0D803987}"/>
          </ac:spMkLst>
        </pc:spChg>
      </pc:sldChg>
      <pc:sldChg chg="modSp new del mod">
        <pc:chgData name="Florida SkillsUSA Inc" userId="5a1b4575d397405b" providerId="LiveId" clId="{8EF7137C-5CB1-49E3-87C0-0B50149F1670}" dt="2023-08-30T14:53:17.206" v="22158" actId="47"/>
        <pc:sldMkLst>
          <pc:docMk/>
          <pc:sldMk cId="2849161379" sldId="275"/>
        </pc:sldMkLst>
        <pc:spChg chg="mod">
          <ac:chgData name="Florida SkillsUSA Inc" userId="5a1b4575d397405b" providerId="LiveId" clId="{8EF7137C-5CB1-49E3-87C0-0B50149F1670}" dt="2023-08-25T12:41:58.486" v="4031" actId="20577"/>
          <ac:spMkLst>
            <pc:docMk/>
            <pc:sldMk cId="2849161379" sldId="275"/>
            <ac:spMk id="2" creationId="{E7A185AE-C66C-E610-964D-1C8228422CAC}"/>
          </ac:spMkLst>
        </pc:spChg>
        <pc:spChg chg="mod">
          <ac:chgData name="Florida SkillsUSA Inc" userId="5a1b4575d397405b" providerId="LiveId" clId="{8EF7137C-5CB1-49E3-87C0-0B50149F1670}" dt="2023-08-25T12:47:34.220" v="4389" actId="20577"/>
          <ac:spMkLst>
            <pc:docMk/>
            <pc:sldMk cId="2849161379" sldId="275"/>
            <ac:spMk id="3" creationId="{F6156E7E-8681-AC3E-ED62-FF2950F730F6}"/>
          </ac:spMkLst>
        </pc:spChg>
      </pc:sldChg>
      <pc:sldChg chg="new del">
        <pc:chgData name="Florida SkillsUSA Inc" userId="5a1b4575d397405b" providerId="LiveId" clId="{8EF7137C-5CB1-49E3-87C0-0B50149F1670}" dt="2023-08-25T12:48:11.405" v="4392" actId="47"/>
        <pc:sldMkLst>
          <pc:docMk/>
          <pc:sldMk cId="2724170503" sldId="276"/>
        </pc:sldMkLst>
      </pc:sldChg>
      <pc:sldChg chg="modSp new mod">
        <pc:chgData name="Florida SkillsUSA Inc" userId="5a1b4575d397405b" providerId="LiveId" clId="{8EF7137C-5CB1-49E3-87C0-0B50149F1670}" dt="2023-08-25T12:54:23.783" v="5280" actId="14"/>
        <pc:sldMkLst>
          <pc:docMk/>
          <pc:sldMk cId="3309564295" sldId="276"/>
        </pc:sldMkLst>
        <pc:spChg chg="mod">
          <ac:chgData name="Florida SkillsUSA Inc" userId="5a1b4575d397405b" providerId="LiveId" clId="{8EF7137C-5CB1-49E3-87C0-0B50149F1670}" dt="2023-08-25T12:53:16.087" v="4963" actId="20577"/>
          <ac:spMkLst>
            <pc:docMk/>
            <pc:sldMk cId="3309564295" sldId="276"/>
            <ac:spMk id="2" creationId="{A398DE96-A40E-6B1A-EAB5-EB31A4A62E52}"/>
          </ac:spMkLst>
        </pc:spChg>
        <pc:spChg chg="mod">
          <ac:chgData name="Florida SkillsUSA Inc" userId="5a1b4575d397405b" providerId="LiveId" clId="{8EF7137C-5CB1-49E3-87C0-0B50149F1670}" dt="2023-08-25T12:54:23.783" v="5280" actId="14"/>
          <ac:spMkLst>
            <pc:docMk/>
            <pc:sldMk cId="3309564295" sldId="276"/>
            <ac:spMk id="3" creationId="{D89A1849-0F19-8E78-3E07-509787F6705D}"/>
          </ac:spMkLst>
        </pc:spChg>
      </pc:sldChg>
      <pc:sldChg chg="modSp new mod">
        <pc:chgData name="Florida SkillsUSA Inc" userId="5a1b4575d397405b" providerId="LiveId" clId="{8EF7137C-5CB1-49E3-87C0-0B50149F1670}" dt="2023-08-29T13:14:44.696" v="20604" actId="14100"/>
        <pc:sldMkLst>
          <pc:docMk/>
          <pc:sldMk cId="672648774" sldId="277"/>
        </pc:sldMkLst>
        <pc:spChg chg="mod">
          <ac:chgData name="Florida SkillsUSA Inc" userId="5a1b4575d397405b" providerId="LiveId" clId="{8EF7137C-5CB1-49E3-87C0-0B50149F1670}" dt="2023-08-25T15:10:49.784" v="5967" actId="20577"/>
          <ac:spMkLst>
            <pc:docMk/>
            <pc:sldMk cId="672648774" sldId="277"/>
            <ac:spMk id="2" creationId="{8495B44E-D527-C268-764B-92A9224421D0}"/>
          </ac:spMkLst>
        </pc:spChg>
        <pc:spChg chg="mod">
          <ac:chgData name="Florida SkillsUSA Inc" userId="5a1b4575d397405b" providerId="LiveId" clId="{8EF7137C-5CB1-49E3-87C0-0B50149F1670}" dt="2023-08-29T13:14:44.696" v="20604" actId="14100"/>
          <ac:spMkLst>
            <pc:docMk/>
            <pc:sldMk cId="672648774" sldId="277"/>
            <ac:spMk id="3" creationId="{1E292408-7C33-DC29-CF32-4F28F2C0B56B}"/>
          </ac:spMkLst>
        </pc:spChg>
      </pc:sldChg>
      <pc:sldChg chg="modSp new mod">
        <pc:chgData name="Florida SkillsUSA Inc" userId="5a1b4575d397405b" providerId="LiveId" clId="{8EF7137C-5CB1-49E3-87C0-0B50149F1670}" dt="2023-08-25T15:19:49.659" v="6949" actId="20577"/>
        <pc:sldMkLst>
          <pc:docMk/>
          <pc:sldMk cId="951482386" sldId="278"/>
        </pc:sldMkLst>
        <pc:spChg chg="mod">
          <ac:chgData name="Florida SkillsUSA Inc" userId="5a1b4575d397405b" providerId="LiveId" clId="{8EF7137C-5CB1-49E3-87C0-0B50149F1670}" dt="2023-08-25T15:11:04.352" v="6002" actId="20577"/>
          <ac:spMkLst>
            <pc:docMk/>
            <pc:sldMk cId="951482386" sldId="278"/>
            <ac:spMk id="2" creationId="{396EF5A6-2270-0552-FCCE-751B3EA36BD6}"/>
          </ac:spMkLst>
        </pc:spChg>
        <pc:spChg chg="mod">
          <ac:chgData name="Florida SkillsUSA Inc" userId="5a1b4575d397405b" providerId="LiveId" clId="{8EF7137C-5CB1-49E3-87C0-0B50149F1670}" dt="2023-08-25T15:19:49.659" v="6949" actId="20577"/>
          <ac:spMkLst>
            <pc:docMk/>
            <pc:sldMk cId="951482386" sldId="278"/>
            <ac:spMk id="3" creationId="{272550DE-7FA6-AC9A-555E-94E4B86E35EE}"/>
          </ac:spMkLst>
        </pc:spChg>
      </pc:sldChg>
      <pc:sldChg chg="modSp new mod">
        <pc:chgData name="Florida SkillsUSA Inc" userId="5a1b4575d397405b" providerId="LiveId" clId="{8EF7137C-5CB1-49E3-87C0-0B50149F1670}" dt="2023-09-05T17:03:59.889" v="22806" actId="20577"/>
        <pc:sldMkLst>
          <pc:docMk/>
          <pc:sldMk cId="1727400124" sldId="279"/>
        </pc:sldMkLst>
        <pc:spChg chg="mod">
          <ac:chgData name="Florida SkillsUSA Inc" userId="5a1b4575d397405b" providerId="LiveId" clId="{8EF7137C-5CB1-49E3-87C0-0B50149F1670}" dt="2023-08-25T15:20:00.515" v="6982" actId="20577"/>
          <ac:spMkLst>
            <pc:docMk/>
            <pc:sldMk cId="1727400124" sldId="279"/>
            <ac:spMk id="2" creationId="{495AD461-98D2-1741-CE61-EAA259B39693}"/>
          </ac:spMkLst>
        </pc:spChg>
        <pc:spChg chg="mod">
          <ac:chgData name="Florida SkillsUSA Inc" userId="5a1b4575d397405b" providerId="LiveId" clId="{8EF7137C-5CB1-49E3-87C0-0B50149F1670}" dt="2023-09-05T17:03:59.889" v="22806" actId="20577"/>
          <ac:spMkLst>
            <pc:docMk/>
            <pc:sldMk cId="1727400124" sldId="279"/>
            <ac:spMk id="3" creationId="{13A7C136-F5EC-C404-9D40-BD06E7053691}"/>
          </ac:spMkLst>
        </pc:spChg>
      </pc:sldChg>
      <pc:sldChg chg="modSp new mod ord">
        <pc:chgData name="Florida SkillsUSA Inc" userId="5a1b4575d397405b" providerId="LiveId" clId="{8EF7137C-5CB1-49E3-87C0-0B50149F1670}" dt="2023-08-29T19:48:20.864" v="21535"/>
        <pc:sldMkLst>
          <pc:docMk/>
          <pc:sldMk cId="2626248783" sldId="280"/>
        </pc:sldMkLst>
        <pc:spChg chg="mod">
          <ac:chgData name="Florida SkillsUSA Inc" userId="5a1b4575d397405b" providerId="LiveId" clId="{8EF7137C-5CB1-49E3-87C0-0B50149F1670}" dt="2023-08-25T15:59:10.849" v="7575" actId="20577"/>
          <ac:spMkLst>
            <pc:docMk/>
            <pc:sldMk cId="2626248783" sldId="280"/>
            <ac:spMk id="2" creationId="{731BAAE6-47D4-C445-98FA-175CDCF2E18F}"/>
          </ac:spMkLst>
        </pc:spChg>
        <pc:spChg chg="mod">
          <ac:chgData name="Florida SkillsUSA Inc" userId="5a1b4575d397405b" providerId="LiveId" clId="{8EF7137C-5CB1-49E3-87C0-0B50149F1670}" dt="2023-08-25T16:01:43.348" v="7936" actId="20577"/>
          <ac:spMkLst>
            <pc:docMk/>
            <pc:sldMk cId="2626248783" sldId="280"/>
            <ac:spMk id="3" creationId="{19C1355C-F494-E485-36C7-2266C732262D}"/>
          </ac:spMkLst>
        </pc:spChg>
      </pc:sldChg>
      <pc:sldChg chg="modSp new mod">
        <pc:chgData name="Florida SkillsUSA Inc" userId="5a1b4575d397405b" providerId="LiveId" clId="{8EF7137C-5CB1-49E3-87C0-0B50149F1670}" dt="2023-08-29T19:48:00.950" v="21533" actId="20577"/>
        <pc:sldMkLst>
          <pc:docMk/>
          <pc:sldMk cId="3278360919" sldId="281"/>
        </pc:sldMkLst>
        <pc:spChg chg="mod">
          <ac:chgData name="Florida SkillsUSA Inc" userId="5a1b4575d397405b" providerId="LiveId" clId="{8EF7137C-5CB1-49E3-87C0-0B50149F1670}" dt="2023-08-25T16:02:08.503" v="7978" actId="20577"/>
          <ac:spMkLst>
            <pc:docMk/>
            <pc:sldMk cId="3278360919" sldId="281"/>
            <ac:spMk id="2" creationId="{8AC013D8-2C46-FEC8-7864-DBBF980CA134}"/>
          </ac:spMkLst>
        </pc:spChg>
        <pc:spChg chg="mod">
          <ac:chgData name="Florida SkillsUSA Inc" userId="5a1b4575d397405b" providerId="LiveId" clId="{8EF7137C-5CB1-49E3-87C0-0B50149F1670}" dt="2023-08-29T19:48:00.950" v="21533" actId="20577"/>
          <ac:spMkLst>
            <pc:docMk/>
            <pc:sldMk cId="3278360919" sldId="281"/>
            <ac:spMk id="3" creationId="{210A7F29-C352-6858-215E-55CADDDC955F}"/>
          </ac:spMkLst>
        </pc:spChg>
      </pc:sldChg>
      <pc:sldChg chg="modSp new mod">
        <pc:chgData name="Florida SkillsUSA Inc" userId="5a1b4575d397405b" providerId="LiveId" clId="{8EF7137C-5CB1-49E3-87C0-0B50149F1670}" dt="2023-09-05T17:25:11.091" v="23457" actId="27636"/>
        <pc:sldMkLst>
          <pc:docMk/>
          <pc:sldMk cId="344832944" sldId="282"/>
        </pc:sldMkLst>
        <pc:spChg chg="mod">
          <ac:chgData name="Florida SkillsUSA Inc" userId="5a1b4575d397405b" providerId="LiveId" clId="{8EF7137C-5CB1-49E3-87C0-0B50149F1670}" dt="2023-08-25T16:05:38.247" v="8644" actId="20577"/>
          <ac:spMkLst>
            <pc:docMk/>
            <pc:sldMk cId="344832944" sldId="282"/>
            <ac:spMk id="2" creationId="{749CF075-B2FD-6CD5-B3C3-17980E22EACE}"/>
          </ac:spMkLst>
        </pc:spChg>
        <pc:spChg chg="mod">
          <ac:chgData name="Florida SkillsUSA Inc" userId="5a1b4575d397405b" providerId="LiveId" clId="{8EF7137C-5CB1-49E3-87C0-0B50149F1670}" dt="2023-09-05T17:25:11.091" v="23457" actId="27636"/>
          <ac:spMkLst>
            <pc:docMk/>
            <pc:sldMk cId="344832944" sldId="282"/>
            <ac:spMk id="3" creationId="{048B0A23-C4BD-C861-773A-1F7FBEC4F6B0}"/>
          </ac:spMkLst>
        </pc:spChg>
      </pc:sldChg>
      <pc:sldChg chg="modSp new mod">
        <pc:chgData name="Florida SkillsUSA Inc" userId="5a1b4575d397405b" providerId="LiveId" clId="{8EF7137C-5CB1-49E3-87C0-0B50149F1670}" dt="2023-09-05T17:38:37.181" v="24016" actId="20577"/>
        <pc:sldMkLst>
          <pc:docMk/>
          <pc:sldMk cId="4139348979" sldId="283"/>
        </pc:sldMkLst>
        <pc:spChg chg="mod">
          <ac:chgData name="Florida SkillsUSA Inc" userId="5a1b4575d397405b" providerId="LiveId" clId="{8EF7137C-5CB1-49E3-87C0-0B50149F1670}" dt="2023-08-25T17:18:18.697" v="18189" actId="20577"/>
          <ac:spMkLst>
            <pc:docMk/>
            <pc:sldMk cId="4139348979" sldId="283"/>
            <ac:spMk id="2" creationId="{C44E4ECB-B1F6-79CA-DE42-01E3276CAE16}"/>
          </ac:spMkLst>
        </pc:spChg>
        <pc:spChg chg="mod">
          <ac:chgData name="Florida SkillsUSA Inc" userId="5a1b4575d397405b" providerId="LiveId" clId="{8EF7137C-5CB1-49E3-87C0-0B50149F1670}" dt="2023-09-05T17:38:37.181" v="24016" actId="20577"/>
          <ac:spMkLst>
            <pc:docMk/>
            <pc:sldMk cId="4139348979" sldId="283"/>
            <ac:spMk id="3" creationId="{EB7195C6-3F32-37AE-6DD0-A97F29912C3B}"/>
          </ac:spMkLst>
        </pc:spChg>
      </pc:sldChg>
      <pc:sldChg chg="modSp new mod">
        <pc:chgData name="Florida SkillsUSA Inc" userId="5a1b4575d397405b" providerId="LiveId" clId="{8EF7137C-5CB1-49E3-87C0-0B50149F1670}" dt="2023-09-05T17:07:41.413" v="22981" actId="20577"/>
        <pc:sldMkLst>
          <pc:docMk/>
          <pc:sldMk cId="1450319973" sldId="284"/>
        </pc:sldMkLst>
        <pc:spChg chg="mod">
          <ac:chgData name="Florida SkillsUSA Inc" userId="5a1b4575d397405b" providerId="LiveId" clId="{8EF7137C-5CB1-49E3-87C0-0B50149F1670}" dt="2023-08-25T17:18:27.297" v="18216" actId="20577"/>
          <ac:spMkLst>
            <pc:docMk/>
            <pc:sldMk cId="1450319973" sldId="284"/>
            <ac:spMk id="2" creationId="{9D5B40F3-B899-9B41-74CF-738EEF047775}"/>
          </ac:spMkLst>
        </pc:spChg>
        <pc:spChg chg="mod">
          <ac:chgData name="Florida SkillsUSA Inc" userId="5a1b4575d397405b" providerId="LiveId" clId="{8EF7137C-5CB1-49E3-87C0-0B50149F1670}" dt="2023-09-05T17:07:41.413" v="22981" actId="20577"/>
          <ac:spMkLst>
            <pc:docMk/>
            <pc:sldMk cId="1450319973" sldId="284"/>
            <ac:spMk id="3" creationId="{A15C816F-8E22-65D8-B593-0F4D4ECA9811}"/>
          </ac:spMkLst>
        </pc:spChg>
      </pc:sldChg>
      <pc:sldChg chg="modSp new del mod ord">
        <pc:chgData name="Florida SkillsUSA Inc" userId="5a1b4575d397405b" providerId="LiveId" clId="{8EF7137C-5CB1-49E3-87C0-0B50149F1670}" dt="2023-08-25T16:26:22.156" v="12472" actId="47"/>
        <pc:sldMkLst>
          <pc:docMk/>
          <pc:sldMk cId="3646490772" sldId="285"/>
        </pc:sldMkLst>
        <pc:spChg chg="mod">
          <ac:chgData name="Florida SkillsUSA Inc" userId="5a1b4575d397405b" providerId="LiveId" clId="{8EF7137C-5CB1-49E3-87C0-0B50149F1670}" dt="2023-08-25T16:17:30.783" v="10920" actId="20577"/>
          <ac:spMkLst>
            <pc:docMk/>
            <pc:sldMk cId="3646490772" sldId="285"/>
            <ac:spMk id="2" creationId="{4C9BE082-90D4-5DFD-1CC2-72050815F988}"/>
          </ac:spMkLst>
        </pc:spChg>
        <pc:spChg chg="mod">
          <ac:chgData name="Florida SkillsUSA Inc" userId="5a1b4575d397405b" providerId="LiveId" clId="{8EF7137C-5CB1-49E3-87C0-0B50149F1670}" dt="2023-08-25T16:19:02.763" v="11325" actId="20577"/>
          <ac:spMkLst>
            <pc:docMk/>
            <pc:sldMk cId="3646490772" sldId="285"/>
            <ac:spMk id="3" creationId="{E6E43673-9431-D6B3-B57E-DDF356A32FD4}"/>
          </ac:spMkLst>
        </pc:spChg>
      </pc:sldChg>
      <pc:sldChg chg="modSp new mod">
        <pc:chgData name="Florida SkillsUSA Inc" userId="5a1b4575d397405b" providerId="LiveId" clId="{8EF7137C-5CB1-49E3-87C0-0B50149F1670}" dt="2023-09-05T17:27:09.924" v="23504" actId="20577"/>
        <pc:sldMkLst>
          <pc:docMk/>
          <pc:sldMk cId="3065448643" sldId="286"/>
        </pc:sldMkLst>
        <pc:spChg chg="mod">
          <ac:chgData name="Florida SkillsUSA Inc" userId="5a1b4575d397405b" providerId="LiveId" clId="{8EF7137C-5CB1-49E3-87C0-0B50149F1670}" dt="2023-08-25T17:18:45.819" v="18287" actId="27636"/>
          <ac:spMkLst>
            <pc:docMk/>
            <pc:sldMk cId="3065448643" sldId="286"/>
            <ac:spMk id="2" creationId="{C834841A-770D-6BAE-5B7F-0676A50F61E8}"/>
          </ac:spMkLst>
        </pc:spChg>
        <pc:spChg chg="mod">
          <ac:chgData name="Florida SkillsUSA Inc" userId="5a1b4575d397405b" providerId="LiveId" clId="{8EF7137C-5CB1-49E3-87C0-0B50149F1670}" dt="2023-09-05T17:27:09.924" v="23504" actId="20577"/>
          <ac:spMkLst>
            <pc:docMk/>
            <pc:sldMk cId="3065448643" sldId="286"/>
            <ac:spMk id="3" creationId="{D0B8DCE0-72FB-359C-0FFC-7DC6A53042FB}"/>
          </ac:spMkLst>
        </pc:spChg>
      </pc:sldChg>
      <pc:sldChg chg="modSp new mod ord">
        <pc:chgData name="Florida SkillsUSA Inc" userId="5a1b4575d397405b" providerId="LiveId" clId="{8EF7137C-5CB1-49E3-87C0-0B50149F1670}" dt="2023-09-05T17:08:05.558" v="22982" actId="20577"/>
        <pc:sldMkLst>
          <pc:docMk/>
          <pc:sldMk cId="2557077005" sldId="287"/>
        </pc:sldMkLst>
        <pc:spChg chg="mod">
          <ac:chgData name="Florida SkillsUSA Inc" userId="5a1b4575d397405b" providerId="LiveId" clId="{8EF7137C-5CB1-49E3-87C0-0B50149F1670}" dt="2023-08-25T17:18:33.587" v="18236" actId="20577"/>
          <ac:spMkLst>
            <pc:docMk/>
            <pc:sldMk cId="2557077005" sldId="287"/>
            <ac:spMk id="2" creationId="{453F0546-18CA-F9B5-0668-E42F0EFFF0D4}"/>
          </ac:spMkLst>
        </pc:spChg>
        <pc:spChg chg="mod">
          <ac:chgData name="Florida SkillsUSA Inc" userId="5a1b4575d397405b" providerId="LiveId" clId="{8EF7137C-5CB1-49E3-87C0-0B50149F1670}" dt="2023-09-05T17:08:05.558" v="22982" actId="20577"/>
          <ac:spMkLst>
            <pc:docMk/>
            <pc:sldMk cId="2557077005" sldId="287"/>
            <ac:spMk id="3" creationId="{6B0D15C9-87F7-E581-3201-BC55A5C9AB44}"/>
          </ac:spMkLst>
        </pc:spChg>
      </pc:sldChg>
      <pc:sldChg chg="modSp new mod">
        <pc:chgData name="Florida SkillsUSA Inc" userId="5a1b4575d397405b" providerId="LiveId" clId="{8EF7137C-5CB1-49E3-87C0-0B50149F1670}" dt="2023-08-25T17:18:39.289" v="18259" actId="20577"/>
        <pc:sldMkLst>
          <pc:docMk/>
          <pc:sldMk cId="2750427890" sldId="288"/>
        </pc:sldMkLst>
        <pc:spChg chg="mod">
          <ac:chgData name="Florida SkillsUSA Inc" userId="5a1b4575d397405b" providerId="LiveId" clId="{8EF7137C-5CB1-49E3-87C0-0B50149F1670}" dt="2023-08-25T17:18:39.289" v="18259" actId="20577"/>
          <ac:spMkLst>
            <pc:docMk/>
            <pc:sldMk cId="2750427890" sldId="288"/>
            <ac:spMk id="2" creationId="{825375F8-5FDE-3207-9DAB-9439D2E32358}"/>
          </ac:spMkLst>
        </pc:spChg>
        <pc:spChg chg="mod">
          <ac:chgData name="Florida SkillsUSA Inc" userId="5a1b4575d397405b" providerId="LiveId" clId="{8EF7137C-5CB1-49E3-87C0-0B50149F1670}" dt="2023-08-25T16:26:42.958" v="12557" actId="20577"/>
          <ac:spMkLst>
            <pc:docMk/>
            <pc:sldMk cId="2750427890" sldId="288"/>
            <ac:spMk id="3" creationId="{131AB7AC-6A7A-1885-B144-8720B3F8D685}"/>
          </ac:spMkLst>
        </pc:spChg>
      </pc:sldChg>
      <pc:sldChg chg="modSp new mod">
        <pc:chgData name="Florida SkillsUSA Inc" userId="5a1b4575d397405b" providerId="LiveId" clId="{8EF7137C-5CB1-49E3-87C0-0B50149F1670}" dt="2023-08-29T13:05:03.674" v="20102" actId="20577"/>
        <pc:sldMkLst>
          <pc:docMk/>
          <pc:sldMk cId="4176986115" sldId="289"/>
        </pc:sldMkLst>
        <pc:spChg chg="mod">
          <ac:chgData name="Florida SkillsUSA Inc" userId="5a1b4575d397405b" providerId="LiveId" clId="{8EF7137C-5CB1-49E3-87C0-0B50149F1670}" dt="2023-08-25T16:34:11.819" v="12599" actId="20577"/>
          <ac:spMkLst>
            <pc:docMk/>
            <pc:sldMk cId="4176986115" sldId="289"/>
            <ac:spMk id="2" creationId="{FCBB2FA5-7287-B800-8EE3-CF6B65CC8B94}"/>
          </ac:spMkLst>
        </pc:spChg>
        <pc:spChg chg="mod">
          <ac:chgData name="Florida SkillsUSA Inc" userId="5a1b4575d397405b" providerId="LiveId" clId="{8EF7137C-5CB1-49E3-87C0-0B50149F1670}" dt="2023-08-29T13:05:03.674" v="20102" actId="20577"/>
          <ac:spMkLst>
            <pc:docMk/>
            <pc:sldMk cId="4176986115" sldId="289"/>
            <ac:spMk id="3" creationId="{B41AABC4-634A-53D7-69B4-96A699A48A68}"/>
          </ac:spMkLst>
        </pc:spChg>
      </pc:sldChg>
      <pc:sldChg chg="modSp add mod">
        <pc:chgData name="Florida SkillsUSA Inc" userId="5a1b4575d397405b" providerId="LiveId" clId="{8EF7137C-5CB1-49E3-87C0-0B50149F1670}" dt="2023-08-29T13:26:21.575" v="21044" actId="20577"/>
        <pc:sldMkLst>
          <pc:docMk/>
          <pc:sldMk cId="209972655" sldId="290"/>
        </pc:sldMkLst>
        <pc:spChg chg="mod">
          <ac:chgData name="Florida SkillsUSA Inc" userId="5a1b4575d397405b" providerId="LiveId" clId="{8EF7137C-5CB1-49E3-87C0-0B50149F1670}" dt="2023-08-29T13:26:21.575" v="21044" actId="20577"/>
          <ac:spMkLst>
            <pc:docMk/>
            <pc:sldMk cId="209972655" sldId="290"/>
            <ac:spMk id="3" creationId="{B41AABC4-634A-53D7-69B4-96A699A48A68}"/>
          </ac:spMkLst>
        </pc:spChg>
      </pc:sldChg>
      <pc:sldChg chg="modSp add mod ord">
        <pc:chgData name="Florida SkillsUSA Inc" userId="5a1b4575d397405b" providerId="LiveId" clId="{8EF7137C-5CB1-49E3-87C0-0B50149F1670}" dt="2023-09-05T17:40:14.241" v="24017" actId="6549"/>
        <pc:sldMkLst>
          <pc:docMk/>
          <pc:sldMk cId="3300478157" sldId="291"/>
        </pc:sldMkLst>
        <pc:spChg chg="mod">
          <ac:chgData name="Florida SkillsUSA Inc" userId="5a1b4575d397405b" providerId="LiveId" clId="{8EF7137C-5CB1-49E3-87C0-0B50149F1670}" dt="2023-09-05T17:40:14.241" v="24017" actId="6549"/>
          <ac:spMkLst>
            <pc:docMk/>
            <pc:sldMk cId="3300478157" sldId="291"/>
            <ac:spMk id="3" creationId="{B41AABC4-634A-53D7-69B4-96A699A48A68}"/>
          </ac:spMkLst>
        </pc:spChg>
      </pc:sldChg>
      <pc:sldChg chg="modSp add mod">
        <pc:chgData name="Florida SkillsUSA Inc" userId="5a1b4575d397405b" providerId="LiveId" clId="{8EF7137C-5CB1-49E3-87C0-0B50149F1670}" dt="2023-09-05T17:31:47.471" v="23736" actId="15"/>
        <pc:sldMkLst>
          <pc:docMk/>
          <pc:sldMk cId="442800919" sldId="292"/>
        </pc:sldMkLst>
        <pc:spChg chg="mod">
          <ac:chgData name="Florida SkillsUSA Inc" userId="5a1b4575d397405b" providerId="LiveId" clId="{8EF7137C-5CB1-49E3-87C0-0B50149F1670}" dt="2023-09-05T17:31:47.471" v="23736" actId="15"/>
          <ac:spMkLst>
            <pc:docMk/>
            <pc:sldMk cId="442800919" sldId="292"/>
            <ac:spMk id="3" creationId="{B41AABC4-634A-53D7-69B4-96A699A48A68}"/>
          </ac:spMkLst>
        </pc:spChg>
      </pc:sldChg>
      <pc:sldChg chg="modSp add mod">
        <pc:chgData name="Florida SkillsUSA Inc" userId="5a1b4575d397405b" providerId="LiveId" clId="{8EF7137C-5CB1-49E3-87C0-0B50149F1670}" dt="2023-09-05T17:31:43.123" v="23735" actId="15"/>
        <pc:sldMkLst>
          <pc:docMk/>
          <pc:sldMk cId="475628307" sldId="293"/>
        </pc:sldMkLst>
        <pc:spChg chg="mod">
          <ac:chgData name="Florida SkillsUSA Inc" userId="5a1b4575d397405b" providerId="LiveId" clId="{8EF7137C-5CB1-49E3-87C0-0B50149F1670}" dt="2023-09-05T17:31:43.123" v="23735" actId="15"/>
          <ac:spMkLst>
            <pc:docMk/>
            <pc:sldMk cId="475628307" sldId="293"/>
            <ac:spMk id="3" creationId="{B41AABC4-634A-53D7-69B4-96A699A48A68}"/>
          </ac:spMkLst>
        </pc:spChg>
      </pc:sldChg>
      <pc:sldChg chg="modSp new mod">
        <pc:chgData name="Florida SkillsUSA Inc" userId="5a1b4575d397405b" providerId="LiveId" clId="{8EF7137C-5CB1-49E3-87C0-0B50149F1670}" dt="2023-09-05T17:35:09.473" v="23967" actId="14100"/>
        <pc:sldMkLst>
          <pc:docMk/>
          <pc:sldMk cId="4101017566" sldId="294"/>
        </pc:sldMkLst>
        <pc:spChg chg="mod">
          <ac:chgData name="Florida SkillsUSA Inc" userId="5a1b4575d397405b" providerId="LiveId" clId="{8EF7137C-5CB1-49E3-87C0-0B50149F1670}" dt="2023-08-25T16:49:24.825" v="15055" actId="20577"/>
          <ac:spMkLst>
            <pc:docMk/>
            <pc:sldMk cId="4101017566" sldId="294"/>
            <ac:spMk id="2" creationId="{84077845-3BD1-99BB-45DA-933927E764D6}"/>
          </ac:spMkLst>
        </pc:spChg>
        <pc:spChg chg="mod">
          <ac:chgData name="Florida SkillsUSA Inc" userId="5a1b4575d397405b" providerId="LiveId" clId="{8EF7137C-5CB1-49E3-87C0-0B50149F1670}" dt="2023-09-05T17:35:09.473" v="23967" actId="14100"/>
          <ac:spMkLst>
            <pc:docMk/>
            <pc:sldMk cId="4101017566" sldId="294"/>
            <ac:spMk id="3" creationId="{4311839B-88C4-DD68-F648-3BF3E308C11D}"/>
          </ac:spMkLst>
        </pc:spChg>
      </pc:sldChg>
      <pc:sldChg chg="modSp new mod">
        <pc:chgData name="Florida SkillsUSA Inc" userId="5a1b4575d397405b" providerId="LiveId" clId="{8EF7137C-5CB1-49E3-87C0-0B50149F1670}" dt="2023-09-05T17:35:52.932" v="23991" actId="27636"/>
        <pc:sldMkLst>
          <pc:docMk/>
          <pc:sldMk cId="2409737674" sldId="295"/>
        </pc:sldMkLst>
        <pc:spChg chg="mod">
          <ac:chgData name="Florida SkillsUSA Inc" userId="5a1b4575d397405b" providerId="LiveId" clId="{8EF7137C-5CB1-49E3-87C0-0B50149F1670}" dt="2023-08-25T17:19:10.511" v="18317" actId="20577"/>
          <ac:spMkLst>
            <pc:docMk/>
            <pc:sldMk cId="2409737674" sldId="295"/>
            <ac:spMk id="2" creationId="{5F0A9618-858D-0106-9EAE-52995A892448}"/>
          </ac:spMkLst>
        </pc:spChg>
        <pc:spChg chg="mod">
          <ac:chgData name="Florida SkillsUSA Inc" userId="5a1b4575d397405b" providerId="LiveId" clId="{8EF7137C-5CB1-49E3-87C0-0B50149F1670}" dt="2023-09-05T17:35:52.932" v="23991" actId="27636"/>
          <ac:spMkLst>
            <pc:docMk/>
            <pc:sldMk cId="2409737674" sldId="295"/>
            <ac:spMk id="3" creationId="{0AA63BC4-96DD-B5C5-13C5-460654CD0EF7}"/>
          </ac:spMkLst>
        </pc:spChg>
      </pc:sldChg>
      <pc:sldChg chg="modSp new mod">
        <pc:chgData name="Florida SkillsUSA Inc" userId="5a1b4575d397405b" providerId="LiveId" clId="{8EF7137C-5CB1-49E3-87C0-0B50149F1670}" dt="2023-08-25T17:19:29.425" v="18391" actId="20577"/>
        <pc:sldMkLst>
          <pc:docMk/>
          <pc:sldMk cId="1565915281" sldId="296"/>
        </pc:sldMkLst>
        <pc:spChg chg="mod">
          <ac:chgData name="Florida SkillsUSA Inc" userId="5a1b4575d397405b" providerId="LiveId" clId="{8EF7137C-5CB1-49E3-87C0-0B50149F1670}" dt="2023-08-25T17:19:29.425" v="18391" actId="20577"/>
          <ac:spMkLst>
            <pc:docMk/>
            <pc:sldMk cId="1565915281" sldId="296"/>
            <ac:spMk id="2" creationId="{7CAD6BBA-75B2-68EB-C8C4-F6A0D009DC35}"/>
          </ac:spMkLst>
        </pc:spChg>
        <pc:spChg chg="mod">
          <ac:chgData name="Florida SkillsUSA Inc" userId="5a1b4575d397405b" providerId="LiveId" clId="{8EF7137C-5CB1-49E3-87C0-0B50149F1670}" dt="2023-08-25T17:16:36.250" v="17919" actId="20577"/>
          <ac:spMkLst>
            <pc:docMk/>
            <pc:sldMk cId="1565915281" sldId="296"/>
            <ac:spMk id="3" creationId="{F48855F6-ABA3-619A-E8D6-8866EE88A771}"/>
          </ac:spMkLst>
        </pc:spChg>
      </pc:sldChg>
      <pc:sldChg chg="modSp new mod ord">
        <pc:chgData name="Florida SkillsUSA Inc" userId="5a1b4575d397405b" providerId="LiveId" clId="{8EF7137C-5CB1-49E3-87C0-0B50149F1670}" dt="2023-09-05T17:40:42.179" v="24021" actId="20577"/>
        <pc:sldMkLst>
          <pc:docMk/>
          <pc:sldMk cId="1348165370" sldId="297"/>
        </pc:sldMkLst>
        <pc:spChg chg="mod">
          <ac:chgData name="Florida SkillsUSA Inc" userId="5a1b4575d397405b" providerId="LiveId" clId="{8EF7137C-5CB1-49E3-87C0-0B50149F1670}" dt="2023-08-25T17:19:36.998" v="18415" actId="20577"/>
          <ac:spMkLst>
            <pc:docMk/>
            <pc:sldMk cId="1348165370" sldId="297"/>
            <ac:spMk id="2" creationId="{9649BEC3-D82F-32DC-18D7-99FBF62B8910}"/>
          </ac:spMkLst>
        </pc:spChg>
        <pc:spChg chg="mod">
          <ac:chgData name="Florida SkillsUSA Inc" userId="5a1b4575d397405b" providerId="LiveId" clId="{8EF7137C-5CB1-49E3-87C0-0B50149F1670}" dt="2023-09-05T17:40:42.179" v="24021" actId="20577"/>
          <ac:spMkLst>
            <pc:docMk/>
            <pc:sldMk cId="1348165370" sldId="297"/>
            <ac:spMk id="3" creationId="{E896E76C-2A3B-8440-93A9-24088FAD5C81}"/>
          </ac:spMkLst>
        </pc:spChg>
      </pc:sldChg>
      <pc:sldChg chg="modSp new mod">
        <pc:chgData name="Florida SkillsUSA Inc" userId="5a1b4575d397405b" providerId="LiveId" clId="{8EF7137C-5CB1-49E3-87C0-0B50149F1670}" dt="2023-09-05T17:37:45.092" v="24014" actId="20577"/>
        <pc:sldMkLst>
          <pc:docMk/>
          <pc:sldMk cId="346329238" sldId="298"/>
        </pc:sldMkLst>
        <pc:spChg chg="mod">
          <ac:chgData name="Florida SkillsUSA Inc" userId="5a1b4575d397405b" providerId="LiveId" clId="{8EF7137C-5CB1-49E3-87C0-0B50149F1670}" dt="2023-08-29T12:51:28.261" v="19478" actId="20577"/>
          <ac:spMkLst>
            <pc:docMk/>
            <pc:sldMk cId="346329238" sldId="298"/>
            <ac:spMk id="2" creationId="{D4CE1AE7-FE0F-33DF-9E75-7C3258C919AA}"/>
          </ac:spMkLst>
        </pc:spChg>
        <pc:spChg chg="mod">
          <ac:chgData name="Florida SkillsUSA Inc" userId="5a1b4575d397405b" providerId="LiveId" clId="{8EF7137C-5CB1-49E3-87C0-0B50149F1670}" dt="2023-09-05T17:37:45.092" v="24014" actId="20577"/>
          <ac:spMkLst>
            <pc:docMk/>
            <pc:sldMk cId="346329238" sldId="298"/>
            <ac:spMk id="3" creationId="{F2695C8D-65B8-5AFC-F801-193E1EFC3A4F}"/>
          </ac:spMkLst>
        </pc:spChg>
      </pc:sldChg>
      <pc:sldChg chg="modSp new mod">
        <pc:chgData name="Florida SkillsUSA Inc" userId="5a1b4575d397405b" providerId="LiveId" clId="{8EF7137C-5CB1-49E3-87C0-0B50149F1670}" dt="2023-08-25T17:23:13.199" v="18960" actId="20577"/>
        <pc:sldMkLst>
          <pc:docMk/>
          <pc:sldMk cId="1151836963" sldId="299"/>
        </pc:sldMkLst>
        <pc:spChg chg="mod">
          <ac:chgData name="Florida SkillsUSA Inc" userId="5a1b4575d397405b" providerId="LiveId" clId="{8EF7137C-5CB1-49E3-87C0-0B50149F1670}" dt="2023-08-25T17:20:00.758" v="18464" actId="27636"/>
          <ac:spMkLst>
            <pc:docMk/>
            <pc:sldMk cId="1151836963" sldId="299"/>
            <ac:spMk id="2" creationId="{5B8576E9-A2C5-1973-DAF3-7DA9BD0ECDBA}"/>
          </ac:spMkLst>
        </pc:spChg>
        <pc:spChg chg="mod">
          <ac:chgData name="Florida SkillsUSA Inc" userId="5a1b4575d397405b" providerId="LiveId" clId="{8EF7137C-5CB1-49E3-87C0-0B50149F1670}" dt="2023-08-25T17:23:13.199" v="18960" actId="20577"/>
          <ac:spMkLst>
            <pc:docMk/>
            <pc:sldMk cId="1151836963" sldId="299"/>
            <ac:spMk id="3" creationId="{366AF25D-02AD-B4AC-B728-3C59481CAA86}"/>
          </ac:spMkLst>
        </pc:spChg>
      </pc:sldChg>
      <pc:sldChg chg="modSp new mod">
        <pc:chgData name="Florida SkillsUSA Inc" userId="5a1b4575d397405b" providerId="LiveId" clId="{8EF7137C-5CB1-49E3-87C0-0B50149F1670}" dt="2023-08-29T12:41:16.647" v="19315" actId="114"/>
        <pc:sldMkLst>
          <pc:docMk/>
          <pc:sldMk cId="730262331" sldId="300"/>
        </pc:sldMkLst>
        <pc:spChg chg="mod">
          <ac:chgData name="Florida SkillsUSA Inc" userId="5a1b4575d397405b" providerId="LiveId" clId="{8EF7137C-5CB1-49E3-87C0-0B50149F1670}" dt="2023-08-25T17:23:38.806" v="18986" actId="20577"/>
          <ac:spMkLst>
            <pc:docMk/>
            <pc:sldMk cId="730262331" sldId="300"/>
            <ac:spMk id="2" creationId="{63B54D08-7365-A908-45C0-3955F021F9F3}"/>
          </ac:spMkLst>
        </pc:spChg>
        <pc:spChg chg="mod">
          <ac:chgData name="Florida SkillsUSA Inc" userId="5a1b4575d397405b" providerId="LiveId" clId="{8EF7137C-5CB1-49E3-87C0-0B50149F1670}" dt="2023-08-29T12:41:16.647" v="19315" actId="114"/>
          <ac:spMkLst>
            <pc:docMk/>
            <pc:sldMk cId="730262331" sldId="300"/>
            <ac:spMk id="3" creationId="{A7FC7B80-3947-04A9-B687-267A6C0422C1}"/>
          </ac:spMkLst>
        </pc:spChg>
      </pc:sldChg>
      <pc:sldChg chg="modSp new mod ord">
        <pc:chgData name="Florida SkillsUSA Inc" userId="5a1b4575d397405b" providerId="LiveId" clId="{8EF7137C-5CB1-49E3-87C0-0B50149F1670}" dt="2023-08-29T19:45:54.106" v="21472" actId="20577"/>
        <pc:sldMkLst>
          <pc:docMk/>
          <pc:sldMk cId="1734956716" sldId="301"/>
        </pc:sldMkLst>
        <pc:spChg chg="mod">
          <ac:chgData name="Florida SkillsUSA Inc" userId="5a1b4575d397405b" providerId="LiveId" clId="{8EF7137C-5CB1-49E3-87C0-0B50149F1670}" dt="2023-08-29T12:42:42.581" v="19340" actId="20577"/>
          <ac:spMkLst>
            <pc:docMk/>
            <pc:sldMk cId="1734956716" sldId="301"/>
            <ac:spMk id="2" creationId="{7BDFF893-E5E5-B770-BFD5-858CE6B735EB}"/>
          </ac:spMkLst>
        </pc:spChg>
        <pc:spChg chg="mod">
          <ac:chgData name="Florida SkillsUSA Inc" userId="5a1b4575d397405b" providerId="LiveId" clId="{8EF7137C-5CB1-49E3-87C0-0B50149F1670}" dt="2023-08-29T19:45:54.106" v="21472" actId="20577"/>
          <ac:spMkLst>
            <pc:docMk/>
            <pc:sldMk cId="1734956716" sldId="301"/>
            <ac:spMk id="3" creationId="{E5372C8D-95D4-94F3-7112-DFAAEB61B9D7}"/>
          </ac:spMkLst>
        </pc:spChg>
      </pc:sldChg>
      <pc:sldChg chg="modSp new mod">
        <pc:chgData name="Florida SkillsUSA Inc" userId="5a1b4575d397405b" providerId="LiveId" clId="{8EF7137C-5CB1-49E3-87C0-0B50149F1670}" dt="2023-09-05T18:49:18.590" v="24239" actId="20577"/>
        <pc:sldMkLst>
          <pc:docMk/>
          <pc:sldMk cId="656390029" sldId="302"/>
        </pc:sldMkLst>
        <pc:spChg chg="mod">
          <ac:chgData name="Florida SkillsUSA Inc" userId="5a1b4575d397405b" providerId="LiveId" clId="{8EF7137C-5CB1-49E3-87C0-0B50149F1670}" dt="2023-08-29T13:05:16.065" v="20141" actId="20577"/>
          <ac:spMkLst>
            <pc:docMk/>
            <pc:sldMk cId="656390029" sldId="302"/>
            <ac:spMk id="2" creationId="{5AD012A4-4373-AC3C-2344-CB61F06F1D11}"/>
          </ac:spMkLst>
        </pc:spChg>
        <pc:spChg chg="mod">
          <ac:chgData name="Florida SkillsUSA Inc" userId="5a1b4575d397405b" providerId="LiveId" clId="{8EF7137C-5CB1-49E3-87C0-0B50149F1670}" dt="2023-09-05T18:49:18.590" v="24239" actId="20577"/>
          <ac:spMkLst>
            <pc:docMk/>
            <pc:sldMk cId="656390029" sldId="302"/>
            <ac:spMk id="3" creationId="{AB41CEF0-E9DF-DC3C-D8FE-1AC69CB37E61}"/>
          </ac:spMkLst>
        </pc:spChg>
      </pc:sldChg>
      <pc:sldChg chg="addSp delSp modSp new del mod">
        <pc:chgData name="Florida SkillsUSA Inc" userId="5a1b4575d397405b" providerId="LiveId" clId="{8EF7137C-5CB1-49E3-87C0-0B50149F1670}" dt="2023-08-30T14:53:15.496" v="22157" actId="47"/>
        <pc:sldMkLst>
          <pc:docMk/>
          <pc:sldMk cId="3001715989" sldId="303"/>
        </pc:sldMkLst>
        <pc:spChg chg="mod">
          <ac:chgData name="Florida SkillsUSA Inc" userId="5a1b4575d397405b" providerId="LiveId" clId="{8EF7137C-5CB1-49E3-87C0-0B50149F1670}" dt="2023-08-30T14:42:14.730" v="21771" actId="20577"/>
          <ac:spMkLst>
            <pc:docMk/>
            <pc:sldMk cId="3001715989" sldId="303"/>
            <ac:spMk id="2" creationId="{33401095-039E-C80A-FE41-CE7B30C5EF12}"/>
          </ac:spMkLst>
        </pc:spChg>
        <pc:spChg chg="mod">
          <ac:chgData name="Florida SkillsUSA Inc" userId="5a1b4575d397405b" providerId="LiveId" clId="{8EF7137C-5CB1-49E3-87C0-0B50149F1670}" dt="2023-08-30T14:41:22.544" v="21711" actId="20577"/>
          <ac:spMkLst>
            <pc:docMk/>
            <pc:sldMk cId="3001715989" sldId="303"/>
            <ac:spMk id="3" creationId="{B2159089-D20E-4583-8CC8-394BF37727C7}"/>
          </ac:spMkLst>
        </pc:spChg>
        <pc:spChg chg="add del mod">
          <ac:chgData name="Florida SkillsUSA Inc" userId="5a1b4575d397405b" providerId="LiveId" clId="{8EF7137C-5CB1-49E3-87C0-0B50149F1670}" dt="2023-08-30T14:43:28.910" v="21775" actId="12084"/>
          <ac:spMkLst>
            <pc:docMk/>
            <pc:sldMk cId="3001715989" sldId="303"/>
            <ac:spMk id="4" creationId="{F5105E27-C1EF-E5D2-4185-280D29535730}"/>
          </ac:spMkLst>
        </pc:spChg>
        <pc:spChg chg="mod">
          <ac:chgData name="Florida SkillsUSA Inc" userId="5a1b4575d397405b" providerId="LiveId" clId="{8EF7137C-5CB1-49E3-87C0-0B50149F1670}" dt="2023-08-30T14:41:29.942" v="21742" actId="20577"/>
          <ac:spMkLst>
            <pc:docMk/>
            <pc:sldMk cId="3001715989" sldId="303"/>
            <ac:spMk id="5" creationId="{6D1A8436-AB64-7230-D3CA-013A4EA7595E}"/>
          </ac:spMkLst>
        </pc:spChg>
        <pc:spChg chg="mod">
          <ac:chgData name="Florida SkillsUSA Inc" userId="5a1b4575d397405b" providerId="LiveId" clId="{8EF7137C-5CB1-49E3-87C0-0B50149F1670}" dt="2023-08-30T14:42:08.718" v="21763"/>
          <ac:spMkLst>
            <pc:docMk/>
            <pc:sldMk cId="3001715989" sldId="303"/>
            <ac:spMk id="6" creationId="{42321D90-9008-A7B5-0FF2-34DEB7218FCE}"/>
          </ac:spMkLst>
        </pc:spChg>
        <pc:graphicFrameChg chg="add del mod">
          <ac:chgData name="Florida SkillsUSA Inc" userId="5a1b4575d397405b" providerId="LiveId" clId="{8EF7137C-5CB1-49E3-87C0-0B50149F1670}" dt="2023-08-30T14:43:28.910" v="21775" actId="12084"/>
          <ac:graphicFrameMkLst>
            <pc:docMk/>
            <pc:sldMk cId="3001715989" sldId="303"/>
            <ac:graphicFrameMk id="7" creationId="{033C6EB8-2C3C-CB35-2FF3-BB8AA0BAA84E}"/>
          </ac:graphicFrameMkLst>
        </pc:graphicFrameChg>
      </pc:sldChg>
      <pc:sldChg chg="addSp delSp modSp new mod">
        <pc:chgData name="Florida SkillsUSA Inc" userId="5a1b4575d397405b" providerId="LiveId" clId="{8EF7137C-5CB1-49E3-87C0-0B50149F1670}" dt="2023-08-30T15:38:29.404" v="22610" actId="1076"/>
        <pc:sldMkLst>
          <pc:docMk/>
          <pc:sldMk cId="116197962" sldId="304"/>
        </pc:sldMkLst>
        <pc:spChg chg="mod">
          <ac:chgData name="Florida SkillsUSA Inc" userId="5a1b4575d397405b" providerId="LiveId" clId="{8EF7137C-5CB1-49E3-87C0-0B50149F1670}" dt="2023-08-30T14:50:36.130" v="22130" actId="20577"/>
          <ac:spMkLst>
            <pc:docMk/>
            <pc:sldMk cId="116197962" sldId="304"/>
            <ac:spMk id="2" creationId="{79CFDF16-3E35-BEC7-7FB7-B404BBE5F58D}"/>
          </ac:spMkLst>
        </pc:spChg>
        <pc:spChg chg="del">
          <ac:chgData name="Florida SkillsUSA Inc" userId="5a1b4575d397405b" providerId="LiveId" clId="{8EF7137C-5CB1-49E3-87C0-0B50149F1670}" dt="2023-08-30T14:44:59.052" v="21777" actId="3680"/>
          <ac:spMkLst>
            <pc:docMk/>
            <pc:sldMk cId="116197962" sldId="304"/>
            <ac:spMk id="3" creationId="{2A95F7DC-CE91-1A82-7878-1DBC015BE21A}"/>
          </ac:spMkLst>
        </pc:spChg>
        <pc:spChg chg="add mod">
          <ac:chgData name="Florida SkillsUSA Inc" userId="5a1b4575d397405b" providerId="LiveId" clId="{8EF7137C-5CB1-49E3-87C0-0B50149F1670}" dt="2023-08-30T15:38:29.404" v="22610" actId="1076"/>
          <ac:spMkLst>
            <pc:docMk/>
            <pc:sldMk cId="116197962" sldId="304"/>
            <ac:spMk id="6" creationId="{F98D719C-13EF-5C6F-641D-48BE1761E0B1}"/>
          </ac:spMkLst>
        </pc:spChg>
        <pc:graphicFrameChg chg="add mod ord modGraphic">
          <ac:chgData name="Florida SkillsUSA Inc" userId="5a1b4575d397405b" providerId="LiveId" clId="{8EF7137C-5CB1-49E3-87C0-0B50149F1670}" dt="2023-08-30T15:38:25.197" v="22609" actId="1076"/>
          <ac:graphicFrameMkLst>
            <pc:docMk/>
            <pc:sldMk cId="116197962" sldId="304"/>
            <ac:graphicFrameMk id="4" creationId="{E522EC47-FF6A-33CA-67E0-B594EB7B5BEA}"/>
          </ac:graphicFrameMkLst>
        </pc:graphicFrameChg>
      </pc:sldChg>
      <pc:sldChg chg="addSp delSp modSp new mod">
        <pc:chgData name="Florida SkillsUSA Inc" userId="5a1b4575d397405b" providerId="LiveId" clId="{8EF7137C-5CB1-49E3-87C0-0B50149F1670}" dt="2023-09-05T20:53:02.978" v="24520" actId="1076"/>
        <pc:sldMkLst>
          <pc:docMk/>
          <pc:sldMk cId="2677939730" sldId="305"/>
        </pc:sldMkLst>
        <pc:spChg chg="mod">
          <ac:chgData name="Florida SkillsUSA Inc" userId="5a1b4575d397405b" providerId="LiveId" clId="{8EF7137C-5CB1-49E3-87C0-0B50149F1670}" dt="2023-09-05T20:51:11.781" v="24476" actId="114"/>
          <ac:spMkLst>
            <pc:docMk/>
            <pc:sldMk cId="2677939730" sldId="305"/>
            <ac:spMk id="2" creationId="{EFED4800-424E-EFD1-8509-4CA8BEF1A017}"/>
          </ac:spMkLst>
        </pc:spChg>
        <pc:spChg chg="mod">
          <ac:chgData name="Florida SkillsUSA Inc" userId="5a1b4575d397405b" providerId="LiveId" clId="{8EF7137C-5CB1-49E3-87C0-0B50149F1670}" dt="2023-09-05T20:53:00.189" v="24519" actId="14100"/>
          <ac:spMkLst>
            <pc:docMk/>
            <pc:sldMk cId="2677939730" sldId="305"/>
            <ac:spMk id="3" creationId="{D27D6D29-0DBA-D644-083D-DD9313E09557}"/>
          </ac:spMkLst>
        </pc:spChg>
        <pc:spChg chg="add mod">
          <ac:chgData name="Florida SkillsUSA Inc" userId="5a1b4575d397405b" providerId="LiveId" clId="{8EF7137C-5CB1-49E3-87C0-0B50149F1670}" dt="2023-09-05T20:52:56.440" v="24518" actId="403"/>
          <ac:spMkLst>
            <pc:docMk/>
            <pc:sldMk cId="2677939730" sldId="305"/>
            <ac:spMk id="6" creationId="{FB112D93-FC1A-77EA-741B-C55B7BE83557}"/>
          </ac:spMkLst>
        </pc:spChg>
        <pc:spChg chg="add mod ord topLvl">
          <ac:chgData name="Florida SkillsUSA Inc" userId="5a1b4575d397405b" providerId="LiveId" clId="{8EF7137C-5CB1-49E3-87C0-0B50149F1670}" dt="2023-09-05T20:52:10.529" v="24509" actId="164"/>
          <ac:spMkLst>
            <pc:docMk/>
            <pc:sldMk cId="2677939730" sldId="305"/>
            <ac:spMk id="8" creationId="{717C6C72-33B0-D010-2A2B-16CC2D30D7B7}"/>
          </ac:spMkLst>
        </pc:spChg>
        <pc:grpChg chg="add mod topLvl">
          <ac:chgData name="Florida SkillsUSA Inc" userId="5a1b4575d397405b" providerId="LiveId" clId="{8EF7137C-5CB1-49E3-87C0-0B50149F1670}" dt="2023-09-05T20:52:10.529" v="24509" actId="164"/>
          <ac:grpSpMkLst>
            <pc:docMk/>
            <pc:sldMk cId="2677939730" sldId="305"/>
            <ac:grpSpMk id="7" creationId="{D72925F0-AF71-450F-EB51-CB47D5296323}"/>
          </ac:grpSpMkLst>
        </pc:grpChg>
        <pc:grpChg chg="add del mod">
          <ac:chgData name="Florida SkillsUSA Inc" userId="5a1b4575d397405b" providerId="LiveId" clId="{8EF7137C-5CB1-49E3-87C0-0B50149F1670}" dt="2023-09-05T20:50:45.414" v="24471" actId="165"/>
          <ac:grpSpMkLst>
            <pc:docMk/>
            <pc:sldMk cId="2677939730" sldId="305"/>
            <ac:grpSpMk id="9" creationId="{A5121CF3-C871-5702-7B30-5CB5F1E8EF77}"/>
          </ac:grpSpMkLst>
        </pc:grpChg>
        <pc:grpChg chg="add mod">
          <ac:chgData name="Florida SkillsUSA Inc" userId="5a1b4575d397405b" providerId="LiveId" clId="{8EF7137C-5CB1-49E3-87C0-0B50149F1670}" dt="2023-09-05T20:53:02.978" v="24520" actId="1076"/>
          <ac:grpSpMkLst>
            <pc:docMk/>
            <pc:sldMk cId="2677939730" sldId="305"/>
            <ac:grpSpMk id="10" creationId="{07BDE74E-7A35-9FB8-3A51-D40389DC3584}"/>
          </ac:grpSpMkLst>
        </pc:grpChg>
        <pc:picChg chg="add mod">
          <ac:chgData name="Florida SkillsUSA Inc" userId="5a1b4575d397405b" providerId="LiveId" clId="{8EF7137C-5CB1-49E3-87C0-0B50149F1670}" dt="2023-09-05T20:50:45.414" v="24471" actId="165"/>
          <ac:picMkLst>
            <pc:docMk/>
            <pc:sldMk cId="2677939730" sldId="305"/>
            <ac:picMk id="5" creationId="{CA9EC784-7615-E73E-61E4-3592C4CF0377}"/>
          </ac:picMkLst>
        </pc:picChg>
      </pc:sldChg>
      <pc:sldChg chg="addSp delSp modSp new mod modClrScheme chgLayout">
        <pc:chgData name="Florida SkillsUSA Inc" userId="5a1b4575d397405b" providerId="LiveId" clId="{8EF7137C-5CB1-49E3-87C0-0B50149F1670}" dt="2023-09-05T17:00:32.471" v="22796" actId="1076"/>
        <pc:sldMkLst>
          <pc:docMk/>
          <pc:sldMk cId="1475979276" sldId="306"/>
        </pc:sldMkLst>
        <pc:spChg chg="del">
          <ac:chgData name="Florida SkillsUSA Inc" userId="5a1b4575d397405b" providerId="LiveId" clId="{8EF7137C-5CB1-49E3-87C0-0B50149F1670}" dt="2023-09-05T16:53:21.508" v="22612" actId="700"/>
          <ac:spMkLst>
            <pc:docMk/>
            <pc:sldMk cId="1475979276" sldId="306"/>
            <ac:spMk id="2" creationId="{6ACE2E85-A264-D2AF-EE44-69768B30986C}"/>
          </ac:spMkLst>
        </pc:spChg>
        <pc:spChg chg="del">
          <ac:chgData name="Florida SkillsUSA Inc" userId="5a1b4575d397405b" providerId="LiveId" clId="{8EF7137C-5CB1-49E3-87C0-0B50149F1670}" dt="2023-09-05T16:53:21.508" v="22612" actId="700"/>
          <ac:spMkLst>
            <pc:docMk/>
            <pc:sldMk cId="1475979276" sldId="306"/>
            <ac:spMk id="3" creationId="{FC1C466F-7D21-8494-3BBE-859E39817FF2}"/>
          </ac:spMkLst>
        </pc:spChg>
        <pc:spChg chg="add mod ord">
          <ac:chgData name="Florida SkillsUSA Inc" userId="5a1b4575d397405b" providerId="LiveId" clId="{8EF7137C-5CB1-49E3-87C0-0B50149F1670}" dt="2023-09-05T16:57:56.998" v="22673" actId="1076"/>
          <ac:spMkLst>
            <pc:docMk/>
            <pc:sldMk cId="1475979276" sldId="306"/>
            <ac:spMk id="4" creationId="{E132C110-EB11-DEAE-2877-66ED67877FC4}"/>
          </ac:spMkLst>
        </pc:spChg>
        <pc:spChg chg="add mod ord">
          <ac:chgData name="Florida SkillsUSA Inc" userId="5a1b4575d397405b" providerId="LiveId" clId="{8EF7137C-5CB1-49E3-87C0-0B50149F1670}" dt="2023-09-05T16:54:50.442" v="22658" actId="1076"/>
          <ac:spMkLst>
            <pc:docMk/>
            <pc:sldMk cId="1475979276" sldId="306"/>
            <ac:spMk id="5" creationId="{2B6C8235-7A8C-1C70-0780-EC9DE59637FE}"/>
          </ac:spMkLst>
        </pc:spChg>
        <pc:spChg chg="add mod">
          <ac:chgData name="Florida SkillsUSA Inc" userId="5a1b4575d397405b" providerId="LiveId" clId="{8EF7137C-5CB1-49E3-87C0-0B50149F1670}" dt="2023-09-05T17:00:28.932" v="22795" actId="1076"/>
          <ac:spMkLst>
            <pc:docMk/>
            <pc:sldMk cId="1475979276" sldId="306"/>
            <ac:spMk id="8" creationId="{DC81D189-8A97-0414-300C-26C1B75A2E1F}"/>
          </ac:spMkLst>
        </pc:spChg>
        <pc:picChg chg="add mod">
          <ac:chgData name="Florida SkillsUSA Inc" userId="5a1b4575d397405b" providerId="LiveId" clId="{8EF7137C-5CB1-49E3-87C0-0B50149F1670}" dt="2023-09-05T17:00:32.471" v="22796" actId="1076"/>
          <ac:picMkLst>
            <pc:docMk/>
            <pc:sldMk cId="1475979276" sldId="306"/>
            <ac:picMk id="7" creationId="{2879538A-2E2A-C9FA-E6A3-ABAA38B8ADA7}"/>
          </ac:picMkLst>
        </pc:picChg>
      </pc:sldChg>
      <pc:sldChg chg="modSp add mod ord">
        <pc:chgData name="Florida SkillsUSA Inc" userId="5a1b4575d397405b" providerId="LiveId" clId="{8EF7137C-5CB1-49E3-87C0-0B50149F1670}" dt="2023-09-07T12:08:43.676" v="24521" actId="20577"/>
        <pc:sldMkLst>
          <pc:docMk/>
          <pc:sldMk cId="144723239" sldId="307"/>
        </pc:sldMkLst>
        <pc:spChg chg="mod">
          <ac:chgData name="Florida SkillsUSA Inc" userId="5a1b4575d397405b" providerId="LiveId" clId="{8EF7137C-5CB1-49E3-87C0-0B50149F1670}" dt="2023-09-07T12:08:43.676" v="24521" actId="20577"/>
          <ac:spMkLst>
            <pc:docMk/>
            <pc:sldMk cId="144723239" sldId="307"/>
            <ac:spMk id="8" creationId="{DC81D189-8A97-0414-300C-26C1B75A2E1F}"/>
          </ac:spMkLst>
        </pc:spChg>
        <pc:picChg chg="mod">
          <ac:chgData name="Florida SkillsUSA Inc" userId="5a1b4575d397405b" providerId="LiveId" clId="{8EF7137C-5CB1-49E3-87C0-0B50149F1670}" dt="2023-09-05T17:12:01.844" v="23084" actId="14826"/>
          <ac:picMkLst>
            <pc:docMk/>
            <pc:sldMk cId="144723239" sldId="307"/>
            <ac:picMk id="7" creationId="{2879538A-2E2A-C9FA-E6A3-ABAA38B8ADA7}"/>
          </ac:picMkLst>
        </pc:picChg>
      </pc:sldChg>
      <pc:sldChg chg="modSp new mod">
        <pc:chgData name="Florida SkillsUSA Inc" userId="5a1b4575d397405b" providerId="LiveId" clId="{8EF7137C-5CB1-49E3-87C0-0B50149F1670}" dt="2023-09-05T17:15:28.283" v="23442" actId="20577"/>
        <pc:sldMkLst>
          <pc:docMk/>
          <pc:sldMk cId="2646621855" sldId="308"/>
        </pc:sldMkLst>
        <pc:spChg chg="mod">
          <ac:chgData name="Florida SkillsUSA Inc" userId="5a1b4575d397405b" providerId="LiveId" clId="{8EF7137C-5CB1-49E3-87C0-0B50149F1670}" dt="2023-09-05T17:15:15.705" v="23377" actId="20577"/>
          <ac:spMkLst>
            <pc:docMk/>
            <pc:sldMk cId="2646621855" sldId="308"/>
            <ac:spMk id="2" creationId="{FCB0AA25-3F1E-FE30-FC82-0E40957723A3}"/>
          </ac:spMkLst>
        </pc:spChg>
        <pc:spChg chg="mod">
          <ac:chgData name="Florida SkillsUSA Inc" userId="5a1b4575d397405b" providerId="LiveId" clId="{8EF7137C-5CB1-49E3-87C0-0B50149F1670}" dt="2023-09-05T17:15:28.283" v="23442" actId="20577"/>
          <ac:spMkLst>
            <pc:docMk/>
            <pc:sldMk cId="2646621855" sldId="308"/>
            <ac:spMk id="3" creationId="{65B532E1-B6BD-FA83-416D-077CEE4F8720}"/>
          </ac:spMkLst>
        </pc:spChg>
      </pc:sldChg>
      <pc:sldChg chg="modSp add mod">
        <pc:chgData name="Florida SkillsUSA Inc" userId="5a1b4575d397405b" providerId="LiveId" clId="{8EF7137C-5CB1-49E3-87C0-0B50149F1670}" dt="2023-09-05T17:43:12.516" v="24116" actId="20577"/>
        <pc:sldMkLst>
          <pc:docMk/>
          <pc:sldMk cId="1684566155" sldId="309"/>
        </pc:sldMkLst>
        <pc:spChg chg="mod">
          <ac:chgData name="Florida SkillsUSA Inc" userId="5a1b4575d397405b" providerId="LiveId" clId="{8EF7137C-5CB1-49E3-87C0-0B50149F1670}" dt="2023-09-05T17:43:12.516" v="24116" actId="20577"/>
          <ac:spMkLst>
            <pc:docMk/>
            <pc:sldMk cId="1684566155" sldId="309"/>
            <ac:spMk id="8" creationId="{DC81D189-8A97-0414-300C-26C1B75A2E1F}"/>
          </ac:spMkLst>
        </pc:spChg>
        <pc:picChg chg="mod">
          <ac:chgData name="Florida SkillsUSA Inc" userId="5a1b4575d397405b" providerId="LiveId" clId="{8EF7137C-5CB1-49E3-87C0-0B50149F1670}" dt="2023-09-05T17:42:38.194" v="24023" actId="14826"/>
          <ac:picMkLst>
            <pc:docMk/>
            <pc:sldMk cId="1684566155" sldId="309"/>
            <ac:picMk id="7" creationId="{2879538A-2E2A-C9FA-E6A3-ABAA38B8ADA7}"/>
          </ac:picMkLst>
        </pc:picChg>
      </pc:sldChg>
      <pc:sldChg chg="addSp new mod">
        <pc:chgData name="Florida SkillsUSA Inc" userId="5a1b4575d397405b" providerId="LiveId" clId="{8EF7137C-5CB1-49E3-87C0-0B50149F1670}" dt="2023-09-05T18:46:52.124" v="24190" actId="22"/>
        <pc:sldMkLst>
          <pc:docMk/>
          <pc:sldMk cId="2401064350" sldId="310"/>
        </pc:sldMkLst>
        <pc:picChg chg="add">
          <ac:chgData name="Florida SkillsUSA Inc" userId="5a1b4575d397405b" providerId="LiveId" clId="{8EF7137C-5CB1-49E3-87C0-0B50149F1670}" dt="2023-09-05T18:46:52.124" v="24190" actId="22"/>
          <ac:picMkLst>
            <pc:docMk/>
            <pc:sldMk cId="2401064350" sldId="310"/>
            <ac:picMk id="3" creationId="{86AA94A9-ED5F-9AD5-8525-D55B296C39AE}"/>
          </ac:picMkLst>
        </pc:picChg>
      </pc:sldChg>
      <pc:sldChg chg="addSp delSp modSp new mod modClrScheme chgLayout">
        <pc:chgData name="Florida SkillsUSA Inc" userId="5a1b4575d397405b" providerId="LiveId" clId="{8EF7137C-5CB1-49E3-87C0-0B50149F1670}" dt="2023-09-05T19:59:50.890" v="24253" actId="1076"/>
        <pc:sldMkLst>
          <pc:docMk/>
          <pc:sldMk cId="3226371786" sldId="311"/>
        </pc:sldMkLst>
        <pc:spChg chg="del">
          <ac:chgData name="Florida SkillsUSA Inc" userId="5a1b4575d397405b" providerId="LiveId" clId="{8EF7137C-5CB1-49E3-87C0-0B50149F1670}" dt="2023-09-05T19:58:23.314" v="24241" actId="700"/>
          <ac:spMkLst>
            <pc:docMk/>
            <pc:sldMk cId="3226371786" sldId="311"/>
            <ac:spMk id="2" creationId="{EB4BFEDA-C2FD-79AC-0E40-AC39A4298FA1}"/>
          </ac:spMkLst>
        </pc:spChg>
        <pc:spChg chg="del">
          <ac:chgData name="Florida SkillsUSA Inc" userId="5a1b4575d397405b" providerId="LiveId" clId="{8EF7137C-5CB1-49E3-87C0-0B50149F1670}" dt="2023-09-05T19:58:23.314" v="24241" actId="700"/>
          <ac:spMkLst>
            <pc:docMk/>
            <pc:sldMk cId="3226371786" sldId="311"/>
            <ac:spMk id="3" creationId="{71D4FE6E-56DE-5F8C-62C2-84263B27826B}"/>
          </ac:spMkLst>
        </pc:spChg>
        <pc:spChg chg="del">
          <ac:chgData name="Florida SkillsUSA Inc" userId="5a1b4575d397405b" providerId="LiveId" clId="{8EF7137C-5CB1-49E3-87C0-0B50149F1670}" dt="2023-09-05T19:58:23.314" v="24241" actId="700"/>
          <ac:spMkLst>
            <pc:docMk/>
            <pc:sldMk cId="3226371786" sldId="311"/>
            <ac:spMk id="4" creationId="{80AF474B-9DA4-5B93-D2E8-4527C55F9AD7}"/>
          </ac:spMkLst>
        </pc:spChg>
        <pc:picChg chg="add mod">
          <ac:chgData name="Florida SkillsUSA Inc" userId="5a1b4575d397405b" providerId="LiveId" clId="{8EF7137C-5CB1-49E3-87C0-0B50149F1670}" dt="2023-09-05T19:59:50.890" v="24253" actId="1076"/>
          <ac:picMkLst>
            <pc:docMk/>
            <pc:sldMk cId="3226371786" sldId="311"/>
            <ac:picMk id="6" creationId="{A2EE4BA7-5612-9450-5055-2D3074EF8328}"/>
          </ac:picMkLst>
        </pc:picChg>
        <pc:picChg chg="add mod modCrop">
          <ac:chgData name="Florida SkillsUSA Inc" userId="5a1b4575d397405b" providerId="LiveId" clId="{8EF7137C-5CB1-49E3-87C0-0B50149F1670}" dt="2023-09-05T19:59:47.223" v="24252" actId="1076"/>
          <ac:picMkLst>
            <pc:docMk/>
            <pc:sldMk cId="3226371786" sldId="311"/>
            <ac:picMk id="8" creationId="{38032C1A-AC47-8E01-4A49-1B06FC01155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ill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blue background with stars&#10;&#10;Description automatically generated">
            <a:extLst>
              <a:ext uri="{FF2B5EF4-FFF2-40B4-BE49-F238E27FC236}">
                <a16:creationId xmlns:a16="http://schemas.microsoft.com/office/drawing/2014/main" id="{57D071DD-9539-836E-45D8-C4220CCCA0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-12192" y="-36576"/>
            <a:ext cx="12301728" cy="69860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E70D2-5703-8394-1D9B-FD8E7E944C2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987892"/>
            <a:ext cx="9144000" cy="914977"/>
          </a:xfrm>
        </p:spPr>
        <p:txBody>
          <a:bodyPr anchor="b"/>
          <a:lstStyle>
            <a:lvl1pPr algn="ctr"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00ED8-7DC6-0B19-3BAE-CF8EA1F571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70075"/>
            <a:ext cx="9144000" cy="510730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9D47D-5651-61D2-5140-3BE87F4F6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A1989-207E-364F-4BDF-5443415B8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B588A-A5EE-9BB7-9B3E-B64B5A779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99FFB733-7784-AE96-CD69-4CE1F8ECEE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34415" y="231439"/>
            <a:ext cx="5523169" cy="317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30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rectangle with a red and blue design&#10;&#10;Description automatically generated">
            <a:extLst>
              <a:ext uri="{FF2B5EF4-FFF2-40B4-BE49-F238E27FC236}">
                <a16:creationId xmlns:a16="http://schemas.microsoft.com/office/drawing/2014/main" id="{1BE47A8A-7E3F-0AA7-F0AC-8332B675BE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9448" y="-22425"/>
            <a:ext cx="12273023" cy="6903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6DE330-D5A9-0363-398B-E18E4175B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06" y="365125"/>
            <a:ext cx="9965803" cy="96380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23E61-409F-385D-7E65-7B6B7B73E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82651" cy="4351338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5E08B-8F79-B7F4-09F3-B7800AAE9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2ED67-3F22-A092-4CE0-EA4324CE4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BB3A7-F841-BF05-401F-95792349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25D1A983-897B-7EE5-9132-913BD3D2CA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84555" y="3889093"/>
            <a:ext cx="1831494" cy="8543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CB15A8-2A56-0FF6-E15B-FE555D2C5057}"/>
              </a:ext>
            </a:extLst>
          </p:cNvPr>
          <p:cNvSpPr/>
          <p:nvPr userDrawn="1"/>
        </p:nvSpPr>
        <p:spPr>
          <a:xfrm>
            <a:off x="567159" y="1405243"/>
            <a:ext cx="8738887" cy="5169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7BDA29DA-71D4-D068-ABDA-7291FD69AD8F}"/>
              </a:ext>
            </a:extLst>
          </p:cNvPr>
          <p:cNvSpPr/>
          <p:nvPr userDrawn="1"/>
        </p:nvSpPr>
        <p:spPr>
          <a:xfrm>
            <a:off x="6481824" y="1405243"/>
            <a:ext cx="4114800" cy="5169177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86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frame with white squares&#10;&#10;Description automatically generated">
            <a:extLst>
              <a:ext uri="{FF2B5EF4-FFF2-40B4-BE49-F238E27FC236}">
                <a16:creationId xmlns:a16="http://schemas.microsoft.com/office/drawing/2014/main" id="{39ACA0C6-C8D6-D572-6D47-574088B3D8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575" y="-23150"/>
            <a:ext cx="12292314" cy="69144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E04992-A5C9-0DE8-492F-7B93F26CCA50}"/>
              </a:ext>
            </a:extLst>
          </p:cNvPr>
          <p:cNvSpPr/>
          <p:nvPr userDrawn="1"/>
        </p:nvSpPr>
        <p:spPr>
          <a:xfrm>
            <a:off x="443694" y="1481559"/>
            <a:ext cx="5424671" cy="5011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CCF3AB-F6F2-4D49-21E2-EECCB3A9BDEE}"/>
              </a:ext>
            </a:extLst>
          </p:cNvPr>
          <p:cNvSpPr/>
          <p:nvPr userDrawn="1"/>
        </p:nvSpPr>
        <p:spPr>
          <a:xfrm>
            <a:off x="6323638" y="1481559"/>
            <a:ext cx="5424668" cy="5011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BA51C7-6B7C-FF25-5543-4D9E4F8F4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08" y="557604"/>
            <a:ext cx="9208625" cy="746186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D3054-3E66-3337-4A8B-217177946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608" y="1666754"/>
            <a:ext cx="5069711" cy="4510209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AE5AA4-B342-48F9-8753-A723A9CC30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5682" y="1666754"/>
            <a:ext cx="5069710" cy="4510209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692EA1-B0F9-1111-DFCF-048BDC302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DFB844-F7B3-E7FA-2630-890B1132F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C6D81-FB25-F3F0-F741-484592003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74F10B2E-D64A-CED3-9C88-48F54BD6AA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20045" y="365125"/>
            <a:ext cx="1487473" cy="85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9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lumn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frame with white squares&#10;&#10;Description automatically generated">
            <a:extLst>
              <a:ext uri="{FF2B5EF4-FFF2-40B4-BE49-F238E27FC236}">
                <a16:creationId xmlns:a16="http://schemas.microsoft.com/office/drawing/2014/main" id="{10C4A54C-9A1F-B14E-0117-6B132738D9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575" y="-23150"/>
            <a:ext cx="12292314" cy="691442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669162-329D-2652-2694-7BBB8E153BB7}"/>
              </a:ext>
            </a:extLst>
          </p:cNvPr>
          <p:cNvSpPr/>
          <p:nvPr userDrawn="1"/>
        </p:nvSpPr>
        <p:spPr>
          <a:xfrm>
            <a:off x="443694" y="1481559"/>
            <a:ext cx="5424671" cy="4965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6D7787-377B-B885-B4D3-AA3C3FFBC380}"/>
              </a:ext>
            </a:extLst>
          </p:cNvPr>
          <p:cNvSpPr/>
          <p:nvPr userDrawn="1"/>
        </p:nvSpPr>
        <p:spPr>
          <a:xfrm>
            <a:off x="6323638" y="1481559"/>
            <a:ext cx="5424668" cy="4965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B8BA9E34-80C7-16E6-6374-57219D7DF7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9118" y="105615"/>
            <a:ext cx="2064271" cy="11869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5CFCBB-0C15-2782-899C-746A52996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431" y="531812"/>
            <a:ext cx="10515600" cy="855297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3262BB-E26D-0463-8C5C-D98A33998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950" y="1620535"/>
            <a:ext cx="5196669" cy="465293"/>
          </a:xfrm>
        </p:spPr>
        <p:txBody>
          <a:bodyPr anchor="b"/>
          <a:lstStyle>
            <a:lvl1pPr marL="0" indent="0" algn="ctr">
              <a:buNone/>
              <a:defRPr sz="2400" b="1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1064A1-F767-2F4C-DA1B-0A3B597428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9431" y="2224804"/>
            <a:ext cx="5183188" cy="3964859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54EFB9-6F67-C43E-7629-0031BD7E62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31982" y="1620535"/>
            <a:ext cx="5077428" cy="465293"/>
          </a:xfrm>
        </p:spPr>
        <p:txBody>
          <a:bodyPr anchor="b"/>
          <a:lstStyle>
            <a:lvl1pPr marL="0" indent="0" algn="ctr">
              <a:buNone/>
              <a:defRPr sz="2400" b="1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CAB365-FAFE-5659-9B99-794951BA54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31982" y="2224804"/>
            <a:ext cx="5077428" cy="3964859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1A4B9D-8C97-9FA6-90B5-1C9E0422A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C8AC78-2100-88FE-4D4B-6D5110FE1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B74B22-0554-5AE0-5DFC-7C35E4F4F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44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EF513CFE-46B6-F5E4-AD58-3ECA0C0E68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576" y="-23150"/>
            <a:ext cx="12280739" cy="69079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D44BED-46CB-D486-3923-9D9D749E7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1ECC8F7-F3A9-A711-3F52-7F3672554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83393" y="1849055"/>
            <a:ext cx="8419959" cy="963803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7" name="Picture 16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0B5F87FE-01AA-9B28-20B1-BB453944DE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9118" y="105615"/>
            <a:ext cx="2064271" cy="1186956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F0EB290-643B-AD8E-7449-72A3FC8984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82850" y="3633788"/>
            <a:ext cx="8420100" cy="1042987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5928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enter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C75A4B-A9F7-E04E-3F69-F93804D18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89BDFF-9D79-5B66-8DDB-3BA98A06F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767654-2B3B-7A26-0683-31C4556B5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white rectangular frame with a red and blue border&#10;&#10;Description automatically generated">
            <a:extLst>
              <a:ext uri="{FF2B5EF4-FFF2-40B4-BE49-F238E27FC236}">
                <a16:creationId xmlns:a16="http://schemas.microsoft.com/office/drawing/2014/main" id="{672A81F8-A91F-8184-68B2-797EDD8615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151" y="-11575"/>
            <a:ext cx="12338613" cy="69404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0838D4-3141-3675-3BED-884C72B57298}"/>
              </a:ext>
            </a:extLst>
          </p:cNvPr>
          <p:cNvSpPr/>
          <p:nvPr userDrawn="1"/>
        </p:nvSpPr>
        <p:spPr>
          <a:xfrm>
            <a:off x="486136" y="474561"/>
            <a:ext cx="11331616" cy="5984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05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4CBFA-6125-44F8-83E8-7D33870D6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912" y="365125"/>
            <a:ext cx="7972426" cy="96380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F9B884-ABB0-E676-C8FD-80F00D43C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FD7FDC-257C-3DDB-CAAE-9F117978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4AB0A3-F0C2-8748-C76F-683C5C959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red and blue background with stars&#10;&#10;Description automatically generated">
            <a:extLst>
              <a:ext uri="{FF2B5EF4-FFF2-40B4-BE49-F238E27FC236}">
                <a16:creationId xmlns:a16="http://schemas.microsoft.com/office/drawing/2014/main" id="{A1E0DFBD-7A4C-CBB9-47B1-D73BB8CCC9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3245" t="393" r="25977" b="-393"/>
          <a:stretch/>
        </p:blipFill>
        <p:spPr>
          <a:xfrm>
            <a:off x="-28576" y="-64008"/>
            <a:ext cx="3786187" cy="6986016"/>
          </a:xfrm>
          <a:prstGeom prst="rect">
            <a:avLst/>
          </a:prstGeom>
        </p:spPr>
      </p:pic>
      <p:pic>
        <p:nvPicPr>
          <p:cNvPr id="7" name="Picture 6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E27F0B9D-0027-C5E4-9C8D-368EAF4B42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8311" y="3790016"/>
            <a:ext cx="3192411" cy="183563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7E69929-80AE-63B1-5391-0FA8EFCB4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1913" y="1657350"/>
            <a:ext cx="7972425" cy="4486275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4AE5D26D-6107-4B7F-BA0F-F14C0279AE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9186" y="598607"/>
            <a:ext cx="2710660" cy="126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04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AL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ed and blue background with stars&#10;&#10;Description automatically generated">
            <a:extLst>
              <a:ext uri="{FF2B5EF4-FFF2-40B4-BE49-F238E27FC236}">
                <a16:creationId xmlns:a16="http://schemas.microsoft.com/office/drawing/2014/main" id="{2D321590-8398-5435-E818-D1422D9990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-12192" y="-36576"/>
            <a:ext cx="12301728" cy="69860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5BD6EA-4CFD-E21A-3BE4-8C4F0F4A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379120"/>
            <a:ext cx="5746146" cy="963803"/>
          </a:xfrm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D3B8BF-9679-C85B-3B4A-CF8F926AB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4B2B2F-36DB-3CCA-F65B-E5FA511DE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6C7AEE-0121-A227-3B3C-D2216CE45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E986EA88-5003-A7FB-E9D3-798FEB6345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0582" y="2995559"/>
            <a:ext cx="4339196" cy="2495037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F7FAAD60-6CEF-8E88-C7D9-E245545513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41664" y="603095"/>
            <a:ext cx="3112134" cy="14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05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40E42C-667D-30C4-2A94-69DC5D1FE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3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E50AB2-CB75-63B2-A639-F6B1CB40C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65AB0-6A15-3BFC-4B96-CD46B8DCD0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98639-FF27-5846-BFF5-C6B1630282CD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38AA3-CAA2-2B69-9014-0DDA6B023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13C6E-7433-C7BD-DD84-165D253C3F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02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killsusa.org/join/how-to-join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killsusa.org/wp-content/uploads/2023/08/TPP-Agreement-with-pricing-Deadlines.pdf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.jotform.com/232225810687154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register.skillsusa.org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killsusafl.org/wp-content/uploads/2023/09/2023-Fall-Leadership-Conference-Guide-FINAL.pdf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illsusafl.org/wp-content/uploads/2023/09/2023-Fall-Leadership-Conference-Guide-FINAL.pdf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skillsusafl.org/resources" TargetMode="External"/><Relationship Id="rId2" Type="http://schemas.openxmlformats.org/officeDocument/2006/relationships/hyperlink" Target="https://www.skillsusafl.org/wp-content/uploads/2023/08/2023-2024-Contest-Guide-FINAL.pd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killsusafl.org/wp-content/uploads/2023/08/2023-2024-Chapter-Success-Guide-FINAL.pdf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illsusafl.org/wp-content/uploads/2023/08/2023-2024-Contest-Guide-FINAL.pdf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killsusafl.org/about/state-officers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killsusafl.org/wp-content/uploads/2023/08/Courtesy-Corps-Program-Guide-2023-2024.pdf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killsusafl.org/wp-content/uploads/2023/08/SkillsUSA-FL-Branding-Design-Contest-Standards-2023-2024.pdf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register.skillsusa.org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killsusafl.org/wp-content/uploads/2023/08/Advisor-CoC.pdf" TargetMode="External"/><Relationship Id="rId3" Type="http://schemas.openxmlformats.org/officeDocument/2006/relationships/hyperlink" Target="https://www.skillsusafl.org/wp-content/uploads/2023/08/2023-2024-Contest-Guide-FINAL.pdf" TargetMode="External"/><Relationship Id="rId7" Type="http://schemas.openxmlformats.org/officeDocument/2006/relationships/hyperlink" Target="https://www.skillsusafl.org/wp-content/uploads/2023/08/Student-CoC.pdf" TargetMode="External"/><Relationship Id="rId2" Type="http://schemas.openxmlformats.org/officeDocument/2006/relationships/hyperlink" Target="Skillsusafl.org/resource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killsusafl.org/wp-content/uploads/2023/08/SkillsUSA-FL-Branding-Design-Contest-Standards-2023-2024.pdf" TargetMode="External"/><Relationship Id="rId5" Type="http://schemas.openxmlformats.org/officeDocument/2006/relationships/hyperlink" Target="https://www.skillsusafl.org/wp-content/uploads/2023/09/2023-Fall-Leadership-Conference-Guide-FINAL.pdf" TargetMode="External"/><Relationship Id="rId4" Type="http://schemas.openxmlformats.org/officeDocument/2006/relationships/hyperlink" Target="https://www.skillsusafl.org/wp-content/uploads/2023/08/2023-2024-Chapter-Success-Guide-FINAL.pdf" TargetMode="External"/><Relationship Id="rId9" Type="http://schemas.openxmlformats.org/officeDocument/2006/relationships/hyperlink" Target="https://www.skillsusafl.org/wp-content/uploads/2023/08/Chaperone-Certification-and-Volunteer-Screening-Form.pdf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calendly.com/skillsusafl/office-hours" TargetMode="External"/><Relationship Id="rId2" Type="http://schemas.openxmlformats.org/officeDocument/2006/relationships/hyperlink" Target="mailto:jgraber@skillsusafl.or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register.skillsusa.org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DB63E-F8AC-F79B-6824-DCC3CD15CD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 to School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67A706-E629-5054-05B0-6C40B2470E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September 5-6, 2023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1AADB75F-4F40-00CD-149D-CB253760F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6296" y="5856523"/>
            <a:ext cx="1961562" cy="91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41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E3C4A-1C91-2B50-B011-987B0742E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Affiliation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A50E3-8BE7-1243-8D1E-5D8826BB9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5040"/>
            <a:ext cx="9119616" cy="4547743"/>
          </a:xfrm>
        </p:spPr>
        <p:txBody>
          <a:bodyPr>
            <a:normAutofit fontScale="92500"/>
          </a:bodyPr>
          <a:lstStyle/>
          <a:p>
            <a:r>
              <a:rPr lang="en-US" dirty="0"/>
              <a:t>Total Participation Plan (TPP) – middle school, high school, college/postsecondary combined campuses</a:t>
            </a:r>
          </a:p>
          <a:p>
            <a:r>
              <a:rPr lang="en-US" dirty="0"/>
              <a:t>College Campus Affiliation Plan – college/postsecondary institutions </a:t>
            </a:r>
          </a:p>
          <a:p>
            <a:r>
              <a:rPr lang="en-US" dirty="0"/>
              <a:t>Reduced membership costs for full program/campus affiliation – must join all eligible students</a:t>
            </a:r>
          </a:p>
          <a:p>
            <a:r>
              <a:rPr lang="en-US" dirty="0"/>
              <a:t>Affiliation fee on a sliding scale</a:t>
            </a:r>
          </a:p>
          <a:p>
            <a:r>
              <a:rPr lang="en-US" dirty="0"/>
              <a:t>Educational resources credit – TPP only, $5.95 per student</a:t>
            </a:r>
          </a:p>
          <a:p>
            <a:r>
              <a:rPr lang="en-US" dirty="0"/>
              <a:t>Available for schools and school districts</a:t>
            </a:r>
          </a:p>
          <a:p>
            <a:r>
              <a:rPr lang="en-US" dirty="0">
                <a:hlinkClick r:id="rId2"/>
              </a:rPr>
              <a:t>https://www.skillsusa.org/join/how-to-join/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9753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FDF16-3E35-BEC7-7FB7-B404BBE5F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Affiliation Plan Example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522EC47-FF6A-33CA-67E0-B594EB7B5B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3906298"/>
              </p:ext>
            </p:extLst>
          </p:nvPr>
        </p:nvGraphicFramePr>
        <p:xfrm>
          <a:off x="758952" y="2138543"/>
          <a:ext cx="8798814" cy="396240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3374136">
                  <a:extLst>
                    <a:ext uri="{9D8B030D-6E8A-4147-A177-3AD203B41FA5}">
                      <a16:colId xmlns:a16="http://schemas.microsoft.com/office/drawing/2014/main" val="4106352663"/>
                    </a:ext>
                  </a:extLst>
                </a:gridCol>
                <a:gridCol w="1837944">
                  <a:extLst>
                    <a:ext uri="{9D8B030D-6E8A-4147-A177-3AD203B41FA5}">
                      <a16:colId xmlns:a16="http://schemas.microsoft.com/office/drawing/2014/main" val="1038965432"/>
                    </a:ext>
                  </a:extLst>
                </a:gridCol>
                <a:gridCol w="1819656">
                  <a:extLst>
                    <a:ext uri="{9D8B030D-6E8A-4147-A177-3AD203B41FA5}">
                      <a16:colId xmlns:a16="http://schemas.microsoft.com/office/drawing/2014/main" val="3679102216"/>
                    </a:ext>
                  </a:extLst>
                </a:gridCol>
                <a:gridCol w="1767078">
                  <a:extLst>
                    <a:ext uri="{9D8B030D-6E8A-4147-A177-3AD203B41FA5}">
                      <a16:colId xmlns:a16="http://schemas.microsoft.com/office/drawing/2014/main" val="6550534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225 Students</a:t>
                      </a:r>
                    </a:p>
                  </a:txBody>
                  <a:tcPr anchor="ctr">
                    <a:solidFill>
                      <a:srgbClr val="0033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Traditional Membership</a:t>
                      </a:r>
                    </a:p>
                  </a:txBody>
                  <a:tcPr anchor="ctr">
                    <a:solidFill>
                      <a:srgbClr val="0033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TPP</a:t>
                      </a:r>
                    </a:p>
                  </a:txBody>
                  <a:tcPr anchor="ctr">
                    <a:solidFill>
                      <a:srgbClr val="0033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College Campus</a:t>
                      </a:r>
                    </a:p>
                  </a:txBody>
                  <a:tcPr anchor="ctr">
                    <a:solidFill>
                      <a:srgbClr val="0033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785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Affiliation Fee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$16/student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highlight>
                            <a:srgbClr val="FFFF00"/>
                          </a:highlight>
                        </a:rPr>
                        <a:t>$1,312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highlight>
                            <a:srgbClr val="00FFFF"/>
                          </a:highlight>
                        </a:rPr>
                        <a:t>$3,360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73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Educational Resource Credit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$5.95 x 225 = </a:t>
                      </a:r>
                      <a:r>
                        <a:rPr lang="en-US" sz="2000" dirty="0">
                          <a:highlight>
                            <a:srgbClr val="FFFF00"/>
                          </a:highlight>
                        </a:rPr>
                        <a:t>$1,338.75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7547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Total Student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highlight>
                            <a:srgbClr val="00FF00"/>
                          </a:highlight>
                        </a:rPr>
                        <a:t>$3,600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highlight>
                            <a:srgbClr val="FFFF00"/>
                          </a:highlight>
                        </a:rPr>
                        <a:t>$2,650.75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highlight>
                            <a:srgbClr val="00FFFF"/>
                          </a:highlight>
                        </a:rPr>
                        <a:t>$3,360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2943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Professional Affiliation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1/program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 per 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 per 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928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Professional Affiliation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7 x $35 = </a:t>
                      </a:r>
                      <a:r>
                        <a:rPr lang="en-US" sz="2000" dirty="0">
                          <a:highlight>
                            <a:srgbClr val="00FF00"/>
                          </a:highlight>
                        </a:rPr>
                        <a:t>$245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 x $35 = </a:t>
                      </a:r>
                      <a:r>
                        <a:rPr lang="en-US" sz="2000" dirty="0">
                          <a:highlight>
                            <a:srgbClr val="FFFF00"/>
                          </a:highlight>
                        </a:rPr>
                        <a:t>$105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9 x $35 = </a:t>
                      </a:r>
                      <a:r>
                        <a:rPr lang="en-US" sz="2000" dirty="0">
                          <a:highlight>
                            <a:srgbClr val="00FFFF"/>
                          </a:highlight>
                        </a:rPr>
                        <a:t>$315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52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Total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highlight>
                            <a:srgbClr val="00FF00"/>
                          </a:highlight>
                        </a:rPr>
                        <a:t>$3,845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highlight>
                            <a:srgbClr val="FFFF00"/>
                          </a:highlight>
                        </a:rPr>
                        <a:t>$2,755.75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highlight>
                            <a:srgbClr val="00FFFF"/>
                          </a:highlight>
                        </a:rPr>
                        <a:t>$3,675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4110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Total Cost per Member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highlight>
                            <a:srgbClr val="00FF00"/>
                          </a:highlight>
                        </a:rPr>
                        <a:t>$16/$35 ($16.57, 232)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highlight>
                            <a:srgbClr val="FFFF00"/>
                          </a:highlight>
                        </a:rPr>
                        <a:t>$12.09 (228)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highlight>
                            <a:srgbClr val="00FFFF"/>
                          </a:highlight>
                        </a:rPr>
                        <a:t>$15.71 (234)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566413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98D719C-13EF-5C6F-641D-48BE1761E0B1}"/>
              </a:ext>
            </a:extLst>
          </p:cNvPr>
          <p:cNvSpPr txBox="1"/>
          <p:nvPr/>
        </p:nvSpPr>
        <p:spPr>
          <a:xfrm>
            <a:off x="2274570" y="1472125"/>
            <a:ext cx="61401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hlinkClick r:id="rId2"/>
              </a:rPr>
              <a:t>Pricing, deadlines, and plan information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6197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B6C8235-7A8C-1C70-0780-EC9DE59637FE}"/>
              </a:ext>
            </a:extLst>
          </p:cNvPr>
          <p:cNvSpPr/>
          <p:nvPr/>
        </p:nvSpPr>
        <p:spPr>
          <a:xfrm>
            <a:off x="5669280" y="2468880"/>
            <a:ext cx="5468112" cy="1609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132C110-EB11-DEAE-2877-66ED67877F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41032" y="1505268"/>
            <a:ext cx="7109936" cy="963612"/>
          </a:xfrm>
        </p:spPr>
        <p:txBody>
          <a:bodyPr>
            <a:noAutofit/>
          </a:bodyPr>
          <a:lstStyle/>
          <a:p>
            <a:pPr algn="ctr"/>
            <a:r>
              <a:rPr lang="en-US" sz="8800" dirty="0">
                <a:solidFill>
                  <a:srgbClr val="003365"/>
                </a:solidFill>
                <a:latin typeface="Futura PT Heavy" panose="020B0802020204020303" pitchFamily="34" charset="0"/>
              </a:rPr>
              <a:t>QUESTIONS?</a:t>
            </a:r>
            <a:endParaRPr lang="en-US" sz="2800" dirty="0">
              <a:solidFill>
                <a:srgbClr val="003365"/>
              </a:solidFill>
              <a:latin typeface="Futura PT Heavy" panose="020B0802020204020303" pitchFamily="34" charset="0"/>
            </a:endParaRPr>
          </a:p>
        </p:txBody>
      </p:sp>
      <p:pic>
        <p:nvPicPr>
          <p:cNvPr id="7" name="Picture 6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2879538A-2E2A-C9FA-E6A3-ABAA38B8A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608" y="3033254"/>
            <a:ext cx="2807208" cy="28072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81D189-8A97-0414-300C-26C1B75A2E1F}"/>
              </a:ext>
            </a:extLst>
          </p:cNvPr>
          <p:cNvSpPr txBox="1"/>
          <p:nvPr/>
        </p:nvSpPr>
        <p:spPr>
          <a:xfrm>
            <a:off x="4264152" y="3282696"/>
            <a:ext cx="74401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Futura PT Demi" panose="020B0702020204020303" pitchFamily="34" charset="0"/>
              </a:rPr>
              <a:t>New Member Enrollment Training</a:t>
            </a:r>
          </a:p>
          <a:p>
            <a:r>
              <a:rPr lang="en-US" sz="2800" dirty="0">
                <a:latin typeface="Futura PT Demi" panose="020B0702020204020303" pitchFamily="34" charset="0"/>
              </a:rPr>
              <a:t>September 11 at 6 PM ET</a:t>
            </a:r>
          </a:p>
          <a:p>
            <a:r>
              <a:rPr lang="en-US" sz="2800" dirty="0">
                <a:latin typeface="Futura PT Demi" panose="020B0702020204020303" pitchFamily="34" charset="0"/>
              </a:rPr>
              <a:t>September 12 at 10 AM ET</a:t>
            </a:r>
          </a:p>
          <a:p>
            <a:r>
              <a:rPr lang="en-US" sz="2800" i="1" dirty="0">
                <a:latin typeface="Futura PT Demi" panose="020B0702020204020303" pitchFamily="34" charset="0"/>
              </a:rPr>
              <a:t>Sign up here: </a:t>
            </a:r>
            <a:r>
              <a:rPr lang="en-US" sz="2800" dirty="0">
                <a:latin typeface="Futura PT Demi" panose="020B0702020204020303" pitchFamily="34" charset="0"/>
                <a:hlinkClick r:id="rId3"/>
              </a:rPr>
              <a:t>https://form.jotform.com/232225810687154</a:t>
            </a:r>
            <a:r>
              <a:rPr lang="en-US" sz="2800" dirty="0">
                <a:latin typeface="Futura PT Demi" panose="020B07020202040203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5979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FF893-E5E5-B770-BFD5-858CE6B73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Registration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72C8D-95D4-94F3-7112-DFAAEB61B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7903"/>
            <a:ext cx="8900160" cy="4974971"/>
          </a:xfrm>
        </p:spPr>
        <p:txBody>
          <a:bodyPr>
            <a:normAutofit fontScale="92500"/>
          </a:bodyPr>
          <a:lstStyle/>
          <a:p>
            <a:r>
              <a:rPr lang="en-US" dirty="0"/>
              <a:t>Register for events online at </a:t>
            </a:r>
            <a:r>
              <a:rPr lang="en-US" dirty="0">
                <a:hlinkClick r:id="rId2"/>
              </a:rPr>
              <a:t>register.skillsusa.org</a:t>
            </a:r>
            <a:endParaRPr lang="en-US" dirty="0"/>
          </a:p>
          <a:p>
            <a:pPr lvl="1"/>
            <a:r>
              <a:rPr lang="en-US" dirty="0"/>
              <a:t>Must be registered members to register for competition</a:t>
            </a:r>
          </a:p>
          <a:p>
            <a:pPr lvl="1"/>
            <a:r>
              <a:rPr lang="en-US" dirty="0"/>
              <a:t>Follow steps in conference guides</a:t>
            </a:r>
          </a:p>
          <a:p>
            <a:r>
              <a:rPr lang="en-US" dirty="0"/>
              <a:t>Onsite Registration and Packet Pickup</a:t>
            </a:r>
          </a:p>
          <a:p>
            <a:pPr lvl="1"/>
            <a:r>
              <a:rPr lang="en-US" dirty="0"/>
              <a:t>FLC – Monday, November 6, 8 AM to 9 AM</a:t>
            </a:r>
          </a:p>
          <a:p>
            <a:pPr lvl="1"/>
            <a:r>
              <a:rPr lang="en-US" dirty="0"/>
              <a:t>SLSC – Sunday, April 14, 1 PM to 6 PM</a:t>
            </a:r>
          </a:p>
          <a:p>
            <a:pPr lvl="1"/>
            <a:r>
              <a:rPr lang="en-US" dirty="0"/>
              <a:t>NLSC – Monday, June 24, 4 PM to 6 PM</a:t>
            </a:r>
          </a:p>
          <a:p>
            <a:pPr lvl="1"/>
            <a:r>
              <a:rPr lang="en-US" dirty="0"/>
              <a:t>Bring required forms and outstanding payments</a:t>
            </a:r>
          </a:p>
          <a:p>
            <a:pPr lvl="2"/>
            <a:r>
              <a:rPr lang="en-US" dirty="0"/>
              <a:t>Code of Conduct Forms</a:t>
            </a:r>
          </a:p>
          <a:p>
            <a:pPr lvl="3"/>
            <a:r>
              <a:rPr lang="en-US" dirty="0"/>
              <a:t>Requires parent/guardian signature for under 18</a:t>
            </a:r>
          </a:p>
          <a:p>
            <a:pPr lvl="3"/>
            <a:r>
              <a:rPr lang="en-US" dirty="0"/>
              <a:t>1 per registered attendee</a:t>
            </a:r>
          </a:p>
          <a:p>
            <a:pPr lvl="2"/>
            <a:r>
              <a:rPr lang="en-US" dirty="0"/>
              <a:t>Approved Chaperone Form</a:t>
            </a:r>
          </a:p>
          <a:p>
            <a:pPr lvl="3"/>
            <a:r>
              <a:rPr lang="en-US" dirty="0"/>
              <a:t>Indicated school has approved those individuals to chaperone/supervise</a:t>
            </a:r>
          </a:p>
          <a:p>
            <a:pPr lvl="3"/>
            <a:r>
              <a:rPr lang="en-US" dirty="0"/>
              <a:t>Submit once per year, update as needed</a:t>
            </a:r>
          </a:p>
        </p:txBody>
      </p:sp>
    </p:spTree>
    <p:extLst>
      <p:ext uri="{BB962C8B-B14F-4D97-AF65-F5344CB8AC3E}">
        <p14:creationId xmlns:p14="http://schemas.microsoft.com/office/powerpoint/2010/main" val="1734956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8DE96-A40E-6B1A-EAB5-EB31A4A62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Leadership Meetings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A1849-0F19-8E78-3E07-509787F670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Usually held in September. Dates and locations vary by region.</a:t>
            </a:r>
          </a:p>
          <a:p>
            <a:r>
              <a:rPr lang="en-US" dirty="0"/>
              <a:t>May include:</a:t>
            </a:r>
          </a:p>
          <a:p>
            <a:pPr lvl="1"/>
            <a:r>
              <a:rPr lang="en-US" dirty="0"/>
              <a:t>Regional officer elections</a:t>
            </a:r>
          </a:p>
          <a:p>
            <a:pPr lvl="1"/>
            <a:r>
              <a:rPr lang="en-US" dirty="0"/>
              <a:t>Steering Committee/Advisor meeting</a:t>
            </a:r>
          </a:p>
          <a:p>
            <a:pPr lvl="1"/>
            <a:r>
              <a:rPr lang="en-US" dirty="0"/>
              <a:t>Student professional development</a:t>
            </a:r>
          </a:p>
          <a:p>
            <a:pPr lvl="1"/>
            <a:r>
              <a:rPr lang="en-US" dirty="0"/>
              <a:t>Other activities</a:t>
            </a:r>
          </a:p>
          <a:p>
            <a:r>
              <a:rPr lang="en-US" dirty="0"/>
              <a:t>Check with your Regional Coordinator for more information.</a:t>
            </a:r>
          </a:p>
        </p:txBody>
      </p:sp>
    </p:spTree>
    <p:extLst>
      <p:ext uri="{BB962C8B-B14F-4D97-AF65-F5344CB8AC3E}">
        <p14:creationId xmlns:p14="http://schemas.microsoft.com/office/powerpoint/2010/main" val="3309564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5B44E-D527-C268-764B-92A922442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Fall Leadership Conference (FLC)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92408-7C33-DC29-CF32-4F28F2C0B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0784"/>
            <a:ext cx="8282651" cy="470915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November 6-7, 2023</a:t>
            </a:r>
          </a:p>
          <a:p>
            <a:pPr lvl="1"/>
            <a:r>
              <a:rPr lang="en-US" dirty="0"/>
              <a:t>Check in begins 8 AM Monday, adjourn 2 PM Tuesday</a:t>
            </a:r>
          </a:p>
          <a:p>
            <a:r>
              <a:rPr lang="en-US" dirty="0"/>
              <a:t>Hilton Melbourne, 200 Rialto Place, Melbourne, FL</a:t>
            </a:r>
          </a:p>
          <a:p>
            <a:r>
              <a:rPr lang="en-US" dirty="0"/>
              <a:t>State leadership training activity</a:t>
            </a:r>
          </a:p>
          <a:p>
            <a:r>
              <a:rPr lang="en-US" dirty="0"/>
              <a:t>Essential elements: Teamwork, Planning, Organizing and Management, and Adaptability/Flexibility</a:t>
            </a:r>
          </a:p>
          <a:p>
            <a:r>
              <a:rPr lang="en-US" dirty="0"/>
              <a:t>Student track – Maximize</a:t>
            </a:r>
          </a:p>
          <a:p>
            <a:pPr lvl="1"/>
            <a:r>
              <a:rPr lang="en-US" dirty="0"/>
              <a:t>Open to chapter officers, regional officers, chapter leaders, and any students looking to grow their chapter and career readiness skills</a:t>
            </a:r>
          </a:p>
          <a:p>
            <a:r>
              <a:rPr lang="en-US" dirty="0"/>
              <a:t>Advisor track – Chapter Management Institute (CMI)</a:t>
            </a:r>
          </a:p>
          <a:p>
            <a:pPr lvl="1"/>
            <a:r>
              <a:rPr lang="en-US" dirty="0"/>
              <a:t>Open to new, nearly new, and not-so-new advisors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648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EF5A6-2270-0552-FCCE-751B3EA36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Fall Leadership Conference (FLC)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550DE-7FA6-AC9A-555E-94E4B86E3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934099" cy="455273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MAXIMIZE</a:t>
            </a:r>
          </a:p>
          <a:p>
            <a:pPr lvl="1"/>
            <a:r>
              <a:rPr lang="en-US" dirty="0"/>
              <a:t>Students are divided into Conference Chapters, where they learn to work in committees, operate effective chapter meetings, and plan and execute a skit for the Lip Sync Battle.</a:t>
            </a:r>
          </a:p>
          <a:p>
            <a:pPr lvl="1"/>
            <a:r>
              <a:rPr lang="en-US" dirty="0"/>
              <a:t>As a result of participation, students will learn how to plan, execute, and evaluate a chapter activity focused on developing a Framework skill.</a:t>
            </a:r>
          </a:p>
          <a:p>
            <a:r>
              <a:rPr lang="en-US" dirty="0"/>
              <a:t>Chapter Management Institute (CMI)</a:t>
            </a:r>
          </a:p>
          <a:p>
            <a:pPr lvl="1"/>
            <a:r>
              <a:rPr lang="en-US" dirty="0"/>
              <a:t>Advisors dive deep into what SkillsUSA is, what it means to be an advisor, and how to build and grow your chapter</a:t>
            </a:r>
          </a:p>
          <a:p>
            <a:pPr lvl="1"/>
            <a:r>
              <a:rPr lang="en-US" dirty="0"/>
              <a:t>Learn to implement resources like the Business Partner Guide, and to earn recognition through the Chapter Excellence Program</a:t>
            </a:r>
          </a:p>
          <a:p>
            <a:pPr lvl="1"/>
            <a:r>
              <a:rPr lang="en-US" dirty="0"/>
              <a:t>Best practices discussions and networking sessions</a:t>
            </a:r>
          </a:p>
          <a:p>
            <a:pPr lvl="1"/>
            <a:r>
              <a:rPr lang="en-US" dirty="0"/>
              <a:t>Facilitated by SkillsUSA national facilitator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482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AD461-98D2-1741-CE61-EAA259B39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Fall Leadership Conference (FLC)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7C136-F5EC-C404-9D40-BD06E7053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4650"/>
            <a:ext cx="8838733" cy="5043225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hlinkClick r:id="rId2"/>
              </a:rPr>
              <a:t>FLC23 Conference Guide</a:t>
            </a:r>
            <a:endParaRPr lang="en-US" dirty="0"/>
          </a:p>
          <a:p>
            <a:r>
              <a:rPr lang="en-US" dirty="0"/>
              <a:t>Full agenda, registration info, deadlines, and other details</a:t>
            </a:r>
          </a:p>
          <a:p>
            <a:r>
              <a:rPr lang="en-US" dirty="0"/>
              <a:t>Registration Open Now!</a:t>
            </a:r>
          </a:p>
          <a:p>
            <a:r>
              <a:rPr lang="en-US" dirty="0"/>
              <a:t>Registration Closes/ Rooming List Due: October 2</a:t>
            </a:r>
          </a:p>
          <a:p>
            <a:r>
              <a:rPr lang="en-US" dirty="0"/>
              <a:t>Payment due: October 30</a:t>
            </a:r>
          </a:p>
          <a:p>
            <a:r>
              <a:rPr lang="en-US" dirty="0"/>
              <a:t>Package cost based on room occupancy. </a:t>
            </a:r>
          </a:p>
          <a:p>
            <a:pPr lvl="1"/>
            <a:r>
              <a:rPr lang="en-US" dirty="0"/>
              <a:t>Includes:</a:t>
            </a:r>
          </a:p>
          <a:p>
            <a:pPr lvl="2"/>
            <a:r>
              <a:rPr lang="en-US" dirty="0"/>
              <a:t>1 night hotel (extra nights available for additional fee)</a:t>
            </a:r>
          </a:p>
          <a:p>
            <a:pPr lvl="2"/>
            <a:r>
              <a:rPr lang="en-US" dirty="0"/>
              <a:t>Conference registration and materials</a:t>
            </a:r>
          </a:p>
          <a:p>
            <a:pPr lvl="2"/>
            <a:r>
              <a:rPr lang="en-US" dirty="0"/>
              <a:t>Monday lunch and dinner; Tuesday breakfast and lunch; snacks</a:t>
            </a:r>
          </a:p>
          <a:p>
            <a:pPr lvl="2"/>
            <a:r>
              <a:rPr lang="en-US" dirty="0"/>
              <a:t>Conference shirt and other swag</a:t>
            </a:r>
          </a:p>
          <a:p>
            <a:pPr lvl="1"/>
            <a:r>
              <a:rPr lang="en-US" dirty="0"/>
              <a:t>Single: $450/person</a:t>
            </a:r>
          </a:p>
          <a:p>
            <a:pPr lvl="1"/>
            <a:r>
              <a:rPr lang="en-US" dirty="0"/>
              <a:t>Double: $375/person</a:t>
            </a:r>
          </a:p>
          <a:p>
            <a:pPr lvl="1"/>
            <a:r>
              <a:rPr lang="en-US" dirty="0"/>
              <a:t>Triple: $350/person</a:t>
            </a:r>
          </a:p>
          <a:p>
            <a:pPr lvl="1"/>
            <a:r>
              <a:rPr lang="en-US" dirty="0"/>
              <a:t>Quad: $325/person</a:t>
            </a:r>
          </a:p>
          <a:p>
            <a:pPr lvl="1"/>
            <a:r>
              <a:rPr lang="en-US" dirty="0"/>
              <a:t>Additional Room Night: $135/room/night</a:t>
            </a:r>
          </a:p>
        </p:txBody>
      </p:sp>
    </p:spTree>
    <p:extLst>
      <p:ext uri="{BB962C8B-B14F-4D97-AF65-F5344CB8AC3E}">
        <p14:creationId xmlns:p14="http://schemas.microsoft.com/office/powerpoint/2010/main" val="1727400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B6C8235-7A8C-1C70-0780-EC9DE59637FE}"/>
              </a:ext>
            </a:extLst>
          </p:cNvPr>
          <p:cNvSpPr/>
          <p:nvPr/>
        </p:nvSpPr>
        <p:spPr>
          <a:xfrm>
            <a:off x="5669280" y="2468880"/>
            <a:ext cx="5468112" cy="1609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132C110-EB11-DEAE-2877-66ED67877F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41032" y="1505268"/>
            <a:ext cx="7109936" cy="963612"/>
          </a:xfrm>
        </p:spPr>
        <p:txBody>
          <a:bodyPr>
            <a:noAutofit/>
          </a:bodyPr>
          <a:lstStyle/>
          <a:p>
            <a:pPr algn="ctr"/>
            <a:r>
              <a:rPr lang="en-US" sz="8800" dirty="0">
                <a:solidFill>
                  <a:srgbClr val="003365"/>
                </a:solidFill>
                <a:latin typeface="Futura PT Heavy" panose="020B0802020204020303" pitchFamily="34" charset="0"/>
              </a:rPr>
              <a:t>QUESTIONS?</a:t>
            </a:r>
            <a:endParaRPr lang="en-US" sz="2800" dirty="0">
              <a:solidFill>
                <a:srgbClr val="003365"/>
              </a:solidFill>
              <a:latin typeface="Futura PT Heavy" panose="020B08020202040203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79538A-2E2A-C9FA-E6A3-ABAA38B8AD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54608" y="3033254"/>
            <a:ext cx="2807208" cy="28072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81D189-8A97-0414-300C-26C1B75A2E1F}"/>
              </a:ext>
            </a:extLst>
          </p:cNvPr>
          <p:cNvSpPr txBox="1"/>
          <p:nvPr/>
        </p:nvSpPr>
        <p:spPr>
          <a:xfrm>
            <a:off x="4282440" y="3067252"/>
            <a:ext cx="744016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Futura PT Demi" panose="020B0702020204020303" pitchFamily="34" charset="0"/>
              </a:rPr>
              <a:t>Fall Leadership Conference Guide</a:t>
            </a:r>
          </a:p>
          <a:p>
            <a:r>
              <a:rPr lang="en-US" sz="2800" dirty="0">
                <a:latin typeface="Futura PT Demi" panose="020B0702020204020303" pitchFamily="34" charset="0"/>
              </a:rPr>
              <a:t>Registration Closes October 2</a:t>
            </a:r>
          </a:p>
          <a:p>
            <a:r>
              <a:rPr lang="en-US" sz="2800" dirty="0">
                <a:latin typeface="Futura PT Demi" panose="020B0702020204020303" pitchFamily="34" charset="0"/>
              </a:rPr>
              <a:t>Payment Due </a:t>
            </a:r>
            <a:r>
              <a:rPr lang="en-US" sz="2800">
                <a:latin typeface="Futura PT Demi" panose="020B0702020204020303" pitchFamily="34" charset="0"/>
              </a:rPr>
              <a:t>October 30</a:t>
            </a:r>
            <a:endParaRPr lang="en-US" sz="2800" dirty="0">
              <a:latin typeface="Futura PT Demi" panose="020B0702020204020303" pitchFamily="34" charset="0"/>
            </a:endParaRPr>
          </a:p>
          <a:p>
            <a:r>
              <a:rPr lang="en-US" sz="2800" i="1" dirty="0">
                <a:latin typeface="Futura PT Demi" panose="020B0702020204020303" pitchFamily="34" charset="0"/>
                <a:hlinkClick r:id="rId3"/>
              </a:rPr>
              <a:t>https://www.skillsusafl.org/wp-content/uploads/2023/09/2023-Fall-Leadership-Conference-Guide-FINAL.pdf</a:t>
            </a:r>
            <a:r>
              <a:rPr lang="en-US" sz="2800" i="1" dirty="0">
                <a:latin typeface="Futura PT Demi" panose="020B0702020204020303" pitchFamily="34" charset="0"/>
              </a:rPr>
              <a:t> </a:t>
            </a:r>
            <a:endParaRPr lang="en-US" sz="2800" dirty="0">
              <a:latin typeface="Futura PT Demi" panose="020B07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23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BAAE6-47D4-C445-98FA-175CDCF2E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Competition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1355C-F494-E485-36C7-2266C7322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2023-2024 Contest Guide</a:t>
            </a:r>
            <a:endParaRPr lang="en-US" dirty="0"/>
          </a:p>
          <a:p>
            <a:pPr lvl="1"/>
            <a:r>
              <a:rPr lang="en-US" dirty="0"/>
              <a:t>Available now! – </a:t>
            </a:r>
            <a:r>
              <a:rPr lang="en-US" dirty="0">
                <a:hlinkClick r:id="rId3"/>
              </a:rPr>
              <a:t>skillsusafl.org/resources</a:t>
            </a:r>
            <a:endParaRPr lang="en-US" dirty="0"/>
          </a:p>
          <a:p>
            <a:pPr lvl="1"/>
            <a:r>
              <a:rPr lang="en-US" dirty="0"/>
              <a:t>Eligibility</a:t>
            </a:r>
          </a:p>
          <a:p>
            <a:pPr lvl="1"/>
            <a:r>
              <a:rPr lang="en-US" dirty="0"/>
              <a:t>State Competition List and Description</a:t>
            </a:r>
          </a:p>
          <a:p>
            <a:pPr lvl="2"/>
            <a:r>
              <a:rPr lang="en-US" dirty="0"/>
              <a:t>Review this list to prepare for the year!</a:t>
            </a:r>
          </a:p>
          <a:p>
            <a:pPr lvl="1"/>
            <a:r>
              <a:rPr lang="en-US" dirty="0"/>
              <a:t>How to Prepare</a:t>
            </a:r>
          </a:p>
          <a:p>
            <a:pPr lvl="1"/>
            <a:r>
              <a:rPr lang="en-US" dirty="0"/>
              <a:t>Middle School, Florida-Only, and Special Needs competitions</a:t>
            </a:r>
          </a:p>
          <a:p>
            <a:pPr lvl="1"/>
            <a:r>
              <a:rPr lang="en-US" dirty="0"/>
              <a:t>New state and national competitions</a:t>
            </a:r>
          </a:p>
          <a:p>
            <a:pPr lvl="1"/>
            <a:r>
              <a:rPr lang="en-US" dirty="0"/>
              <a:t> Grievances and Scoring</a:t>
            </a:r>
          </a:p>
        </p:txBody>
      </p:sp>
    </p:spTree>
    <p:extLst>
      <p:ext uri="{BB962C8B-B14F-4D97-AF65-F5344CB8AC3E}">
        <p14:creationId xmlns:p14="http://schemas.microsoft.com/office/powerpoint/2010/main" val="2626248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4D3EB-0031-7DEB-63AF-09BE28E8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65ED3-7A65-BF18-E67C-21B5DEB59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8798"/>
            <a:ext cx="8282651" cy="495907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What is SkillsUSA?</a:t>
            </a:r>
          </a:p>
          <a:p>
            <a:pPr lvl="1"/>
            <a:r>
              <a:rPr lang="en-US" dirty="0"/>
              <a:t>The SkillsUSA Framework, The Program of Work, and CEP</a:t>
            </a:r>
          </a:p>
          <a:p>
            <a:r>
              <a:rPr lang="en-US" dirty="0"/>
              <a:t>Membership Registration and Information</a:t>
            </a:r>
          </a:p>
          <a:p>
            <a:pPr lvl="1"/>
            <a:r>
              <a:rPr lang="en-US" dirty="0"/>
              <a:t>Traditional vs. Affiliation</a:t>
            </a:r>
          </a:p>
          <a:p>
            <a:r>
              <a:rPr lang="en-US" dirty="0"/>
              <a:t>Leadership Events</a:t>
            </a:r>
          </a:p>
          <a:p>
            <a:pPr lvl="1"/>
            <a:r>
              <a:rPr lang="en-US" dirty="0"/>
              <a:t>Regional Meetings, Fall Leadership Conference</a:t>
            </a:r>
          </a:p>
          <a:p>
            <a:r>
              <a:rPr lang="en-US" dirty="0"/>
              <a:t>Competition Information</a:t>
            </a:r>
          </a:p>
          <a:p>
            <a:pPr lvl="1"/>
            <a:r>
              <a:rPr lang="en-US" dirty="0"/>
              <a:t>Contest Guide</a:t>
            </a:r>
          </a:p>
          <a:p>
            <a:pPr lvl="1"/>
            <a:r>
              <a:rPr lang="en-US" dirty="0"/>
              <a:t>Regional, State, and National Competitions</a:t>
            </a:r>
          </a:p>
          <a:p>
            <a:r>
              <a:rPr lang="en-US" dirty="0"/>
              <a:t>Student Leadership Opportunities</a:t>
            </a:r>
          </a:p>
          <a:p>
            <a:pPr lvl="1"/>
            <a:r>
              <a:rPr lang="en-US" dirty="0"/>
              <a:t>State Officers, Courtesy Corps, Glam Squad, Social Media Ambassadors, Branding Design Contest</a:t>
            </a:r>
          </a:p>
          <a:p>
            <a:r>
              <a:rPr lang="en-US" dirty="0"/>
              <a:t>Advisor Resources</a:t>
            </a:r>
          </a:p>
        </p:txBody>
      </p:sp>
    </p:spTree>
    <p:extLst>
      <p:ext uri="{BB962C8B-B14F-4D97-AF65-F5344CB8AC3E}">
        <p14:creationId xmlns:p14="http://schemas.microsoft.com/office/powerpoint/2010/main" val="1651065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AA94A9-ED5F-9AD5-8525-D55B296C3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046" y="733405"/>
            <a:ext cx="7943908" cy="539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64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0AA25-3F1E-FE30-FC82-0E4095772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Competition Information -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532E1-B6BD-FA83-416D-077CEE4F8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Review the list of contests – submit requests by December 1</a:t>
            </a:r>
          </a:p>
          <a:p>
            <a:r>
              <a:rPr lang="en-US" dirty="0"/>
              <a:t>New Contests</a:t>
            </a:r>
          </a:p>
          <a:p>
            <a:pPr lvl="1"/>
            <a:r>
              <a:rPr lang="en-US" dirty="0"/>
              <a:t>Commercial Roofing</a:t>
            </a:r>
          </a:p>
          <a:p>
            <a:r>
              <a:rPr lang="en-US" dirty="0"/>
              <a:t>New Contests with Caveats</a:t>
            </a:r>
          </a:p>
          <a:p>
            <a:pPr lvl="1"/>
            <a:r>
              <a:rPr lang="en-US" dirty="0"/>
              <a:t>Biotechnology Knowledge Bowl</a:t>
            </a:r>
          </a:p>
          <a:p>
            <a:pPr lvl="1"/>
            <a:r>
              <a:rPr lang="en-US" dirty="0"/>
              <a:t>Wedding Cake Design – National competition</a:t>
            </a:r>
          </a:p>
          <a:p>
            <a:pPr lvl="1"/>
            <a:r>
              <a:rPr lang="en-US" dirty="0"/>
              <a:t>Hair Weave – Natural Hair Design and Braids – National competition</a:t>
            </a:r>
          </a:p>
          <a:p>
            <a:pPr lvl="1"/>
            <a:r>
              <a:rPr lang="en-US" dirty="0"/>
              <a:t>E-sports*</a:t>
            </a:r>
          </a:p>
        </p:txBody>
      </p:sp>
    </p:spTree>
    <p:extLst>
      <p:ext uri="{BB962C8B-B14F-4D97-AF65-F5344CB8AC3E}">
        <p14:creationId xmlns:p14="http://schemas.microsoft.com/office/powerpoint/2010/main" val="2646621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013D8-2C46-FEC8-7864-DBBF980CA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Competitions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A7F29-C352-6858-215E-55CADDDC9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8967758" cy="4754689"/>
          </a:xfrm>
        </p:spPr>
        <p:txBody>
          <a:bodyPr>
            <a:normAutofit/>
          </a:bodyPr>
          <a:lstStyle/>
          <a:p>
            <a:r>
              <a:rPr lang="en-US" dirty="0"/>
              <a:t>February, date and location varies by region</a:t>
            </a:r>
          </a:p>
          <a:p>
            <a:r>
              <a:rPr lang="en-US" dirty="0"/>
              <a:t>Some regions require Intent to Enter forms</a:t>
            </a:r>
          </a:p>
          <a:p>
            <a:pPr lvl="1"/>
            <a:r>
              <a:rPr lang="en-US" dirty="0"/>
              <a:t>Refer to </a:t>
            </a:r>
            <a:r>
              <a:rPr lang="en-US" dirty="0">
                <a:hlinkClick r:id="rId2"/>
              </a:rPr>
              <a:t>Chapter Success Guide</a:t>
            </a:r>
            <a:r>
              <a:rPr lang="en-US" dirty="0"/>
              <a:t> for links and info.</a:t>
            </a:r>
          </a:p>
          <a:p>
            <a:pPr lvl="1"/>
            <a:r>
              <a:rPr lang="en-US" dirty="0"/>
              <a:t>Intent to Enter is not a registration – planning purposes only</a:t>
            </a:r>
          </a:p>
          <a:p>
            <a:r>
              <a:rPr lang="en-US" dirty="0"/>
              <a:t>Registration deadlines may occur prior to winter break – be sure any memberships are entered prior to registration deadlines!</a:t>
            </a:r>
          </a:p>
          <a:p>
            <a:pPr lvl="1"/>
            <a:r>
              <a:rPr lang="en-US" dirty="0"/>
              <a:t>Official state deadline is February 1</a:t>
            </a:r>
          </a:p>
          <a:p>
            <a:r>
              <a:rPr lang="en-US" dirty="0"/>
              <a:t>Each region is assigned invitations per contest to maximize participation at the state level. Regional Coordinator will distribute the invitations.</a:t>
            </a:r>
          </a:p>
        </p:txBody>
      </p:sp>
    </p:spTree>
    <p:extLst>
      <p:ext uri="{BB962C8B-B14F-4D97-AF65-F5344CB8AC3E}">
        <p14:creationId xmlns:p14="http://schemas.microsoft.com/office/powerpoint/2010/main" val="3278360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CF075-B2FD-6CD5-B3C3-17980E22E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Competitions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B0A23-C4BD-C861-773A-1F7FBEC4F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73353"/>
            <a:ext cx="8936735" cy="480974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State Leadership and Skills Conference (SLSC)</a:t>
            </a:r>
          </a:p>
          <a:p>
            <a:r>
              <a:rPr lang="en-US" dirty="0"/>
              <a:t>April 14-17, 2024</a:t>
            </a:r>
          </a:p>
          <a:p>
            <a:r>
              <a:rPr lang="en-US" dirty="0"/>
              <a:t>Jacksonville, FL</a:t>
            </a:r>
          </a:p>
          <a:p>
            <a:r>
              <a:rPr lang="en-US" dirty="0"/>
              <a:t>Competitions held at:</a:t>
            </a:r>
          </a:p>
          <a:p>
            <a:pPr lvl="1"/>
            <a:r>
              <a:rPr lang="en-US" dirty="0"/>
              <a:t>Hyatt Regency</a:t>
            </a:r>
          </a:p>
          <a:p>
            <a:pPr lvl="1"/>
            <a:r>
              <a:rPr lang="en-US" dirty="0"/>
              <a:t>Florida State College at Jacksonville Downtown Campus</a:t>
            </a:r>
          </a:p>
          <a:p>
            <a:pPr lvl="1"/>
            <a:r>
              <a:rPr lang="en-US" dirty="0"/>
              <a:t>Prime Osborn Convention Center </a:t>
            </a:r>
            <a:r>
              <a:rPr lang="en-US" i="1" dirty="0"/>
              <a:t>(expanded offerings)</a:t>
            </a:r>
          </a:p>
          <a:p>
            <a:r>
              <a:rPr lang="en-US" dirty="0"/>
              <a:t>Professional development, community service, Meet the Employer Career Fair, CONNECTED Expo and Trade Show, Champions Night Celebration, and more!</a:t>
            </a:r>
          </a:p>
        </p:txBody>
      </p:sp>
    </p:spTree>
    <p:extLst>
      <p:ext uri="{BB962C8B-B14F-4D97-AF65-F5344CB8AC3E}">
        <p14:creationId xmlns:p14="http://schemas.microsoft.com/office/powerpoint/2010/main" val="3448329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E4ECB-B1F6-79CA-DE42-01E3276CA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SLSC24 – Registration Info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195C6-3F32-37AE-6DD0-A97F29912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1634"/>
            <a:ext cx="9079955" cy="502375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Registration Opens: February 1</a:t>
            </a:r>
          </a:p>
          <a:p>
            <a:r>
              <a:rPr lang="en-US" dirty="0"/>
              <a:t>Registration Closes: March 4, 2024, 11:59 PM</a:t>
            </a:r>
          </a:p>
          <a:p>
            <a:pPr lvl="1"/>
            <a:r>
              <a:rPr lang="en-US" dirty="0"/>
              <a:t>No drops or refunds after this time – invoices are final</a:t>
            </a:r>
          </a:p>
          <a:p>
            <a:r>
              <a:rPr lang="en-US" dirty="0"/>
              <a:t>Hotel Reservation Deadline: March 11, 2024</a:t>
            </a:r>
          </a:p>
          <a:p>
            <a:pPr lvl="1"/>
            <a:r>
              <a:rPr lang="en-US" dirty="0"/>
              <a:t>Hyatt Regency Jacksonville Riverfront - $173/night</a:t>
            </a:r>
          </a:p>
          <a:p>
            <a:pPr lvl="1"/>
            <a:r>
              <a:rPr lang="en-US" dirty="0"/>
              <a:t>Hotel reservations online – conference guide and website</a:t>
            </a:r>
          </a:p>
          <a:p>
            <a:pPr lvl="1"/>
            <a:r>
              <a:rPr lang="en-US" dirty="0"/>
              <a:t>Schools make own reservations and payment arrangements</a:t>
            </a:r>
          </a:p>
          <a:p>
            <a:pPr lvl="1"/>
            <a:r>
              <a:rPr lang="en-US" dirty="0"/>
              <a:t>Communicate often and early with hotel!</a:t>
            </a:r>
          </a:p>
          <a:p>
            <a:r>
              <a:rPr lang="en-US" dirty="0"/>
              <a:t>Registration Payment Deadline: March 18, 2024</a:t>
            </a:r>
          </a:p>
          <a:p>
            <a:pPr lvl="1"/>
            <a:r>
              <a:rPr lang="en-US" dirty="0"/>
              <a:t>Check payment preferred</a:t>
            </a:r>
          </a:p>
          <a:p>
            <a:pPr lvl="1"/>
            <a:r>
              <a:rPr lang="en-US" dirty="0"/>
              <a:t>Credit card payments automatically include processing fee</a:t>
            </a:r>
          </a:p>
          <a:p>
            <a:pPr lvl="2"/>
            <a:r>
              <a:rPr lang="en-US" dirty="0"/>
              <a:t>currently 3.3%</a:t>
            </a:r>
          </a:p>
          <a:p>
            <a:pPr lvl="1"/>
            <a:r>
              <a:rPr lang="en-US" dirty="0"/>
              <a:t>Payment must be received prior to participation!</a:t>
            </a:r>
          </a:p>
        </p:txBody>
      </p:sp>
    </p:spTree>
    <p:extLst>
      <p:ext uri="{BB962C8B-B14F-4D97-AF65-F5344CB8AC3E}">
        <p14:creationId xmlns:p14="http://schemas.microsoft.com/office/powerpoint/2010/main" val="41393489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B40F3-B899-9B41-74CF-738EEF047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SLSC24 – Registration Info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C816F-8E22-65D8-B593-0F4D4ECA9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496" y="1537090"/>
            <a:ext cx="9031803" cy="503761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Registration Information</a:t>
            </a:r>
          </a:p>
          <a:p>
            <a:pPr lvl="1"/>
            <a:r>
              <a:rPr lang="en-US" dirty="0"/>
              <a:t>$150 per person, including contestants, advisors, models, and observers who will attend Opening and Closing ceremony</a:t>
            </a:r>
          </a:p>
          <a:p>
            <a:pPr lvl="2"/>
            <a:r>
              <a:rPr lang="en-US" dirty="0"/>
              <a:t>Courtesy Corps Members: $50 (CC Leadership Team – no cost)</a:t>
            </a:r>
          </a:p>
          <a:p>
            <a:pPr lvl="1"/>
            <a:r>
              <a:rPr lang="en-US" dirty="0"/>
              <a:t>Includes:</a:t>
            </a:r>
          </a:p>
          <a:p>
            <a:pPr lvl="2"/>
            <a:r>
              <a:rPr lang="en-US" dirty="0"/>
              <a:t>Conference pin and t-shirt</a:t>
            </a:r>
          </a:p>
          <a:p>
            <a:pPr lvl="2"/>
            <a:r>
              <a:rPr lang="en-US" dirty="0"/>
              <a:t>Access to contest floor, Opening and Closing Ceremonies</a:t>
            </a:r>
          </a:p>
          <a:p>
            <a:pPr lvl="2"/>
            <a:r>
              <a:rPr lang="en-US" dirty="0"/>
              <a:t>Conference transportation between venues</a:t>
            </a:r>
          </a:p>
          <a:p>
            <a:pPr lvl="2"/>
            <a:r>
              <a:rPr lang="en-US" dirty="0"/>
              <a:t>Champions Night Celebration (including dinner)</a:t>
            </a:r>
          </a:p>
          <a:p>
            <a:pPr lvl="2"/>
            <a:r>
              <a:rPr lang="en-US" dirty="0"/>
              <a:t>Lunch for contestants and models during competition</a:t>
            </a:r>
          </a:p>
          <a:p>
            <a:pPr lvl="2"/>
            <a:r>
              <a:rPr lang="en-US" dirty="0"/>
              <a:t>Professional Development sessions for students and advisors</a:t>
            </a:r>
          </a:p>
          <a:p>
            <a:pPr lvl="2"/>
            <a:r>
              <a:rPr lang="en-US" dirty="0"/>
              <a:t>All other conference activities</a:t>
            </a:r>
          </a:p>
          <a:p>
            <a:pPr lvl="2"/>
            <a:r>
              <a:rPr lang="en-US" dirty="0"/>
              <a:t>Special events for advisors</a:t>
            </a:r>
          </a:p>
          <a:p>
            <a:pPr lvl="1"/>
            <a:r>
              <a:rPr lang="en-US" dirty="0"/>
              <a:t>NEW THIS YEAR: Day Pass available. $35 per day, 4/15-16 only, purchase onsite. No access to opening or closing ceremonies.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3199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F0546-18CA-F9B5-0668-E42F0EFFF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SLSC24 – Opening Ceremony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D15C9-87F7-E581-3201-BC55A5C9A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Opening Ceremony</a:t>
            </a:r>
          </a:p>
          <a:p>
            <a:pPr lvl="1"/>
            <a:r>
              <a:rPr lang="en-US" dirty="0"/>
              <a:t>Sunday, April 14, 2024</a:t>
            </a:r>
          </a:p>
          <a:p>
            <a:pPr lvl="1"/>
            <a:r>
              <a:rPr lang="en-US" dirty="0"/>
              <a:t>Florida Theatre</a:t>
            </a:r>
          </a:p>
          <a:p>
            <a:pPr lvl="1"/>
            <a:r>
              <a:rPr lang="en-US" dirty="0"/>
              <a:t>Doors open at 6:30 PM, Ceremony begins at 7 PM</a:t>
            </a:r>
          </a:p>
          <a:p>
            <a:pPr lvl="1"/>
            <a:r>
              <a:rPr lang="en-US" dirty="0"/>
              <a:t>State Level Awards</a:t>
            </a:r>
          </a:p>
          <a:p>
            <a:pPr lvl="1"/>
            <a:r>
              <a:rPr lang="en-US" dirty="0"/>
              <a:t>Keynote speaker</a:t>
            </a:r>
          </a:p>
          <a:p>
            <a:pPr lvl="1"/>
            <a:r>
              <a:rPr lang="en-US" dirty="0"/>
              <a:t>Last minute reminders and announcements</a:t>
            </a:r>
          </a:p>
          <a:p>
            <a:pPr lvl="1"/>
            <a:r>
              <a:rPr lang="en-US" dirty="0"/>
              <a:t>Attendance limited to conference attendees and partners. </a:t>
            </a:r>
          </a:p>
        </p:txBody>
      </p:sp>
    </p:spTree>
    <p:extLst>
      <p:ext uri="{BB962C8B-B14F-4D97-AF65-F5344CB8AC3E}">
        <p14:creationId xmlns:p14="http://schemas.microsoft.com/office/powerpoint/2010/main" val="25570770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375F8-5FDE-3207-9DAB-9439D2E32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SLSC24 – Conference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AB7AC-6A7A-1885-B144-8720B3F8D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490924" cy="4351338"/>
          </a:xfrm>
        </p:spPr>
        <p:txBody>
          <a:bodyPr/>
          <a:lstStyle/>
          <a:p>
            <a:r>
              <a:rPr lang="en-US" dirty="0"/>
              <a:t>Conference Activities – April 15 – 16 </a:t>
            </a:r>
          </a:p>
          <a:p>
            <a:pPr lvl="1"/>
            <a:r>
              <a:rPr lang="en-US" dirty="0"/>
              <a:t>Professional Development – 10 AM to 2 PM</a:t>
            </a:r>
          </a:p>
          <a:p>
            <a:pPr lvl="1"/>
            <a:r>
              <a:rPr lang="en-US" dirty="0"/>
              <a:t>Competitions – 8 AM – 4 PM</a:t>
            </a:r>
          </a:p>
          <a:p>
            <a:pPr lvl="1"/>
            <a:r>
              <a:rPr lang="en-US" dirty="0"/>
              <a:t>CONNECTED Expo and Trade Show – 8 AM to 2 PM</a:t>
            </a:r>
          </a:p>
          <a:p>
            <a:pPr lvl="1"/>
            <a:r>
              <a:rPr lang="en-US" dirty="0"/>
              <a:t>Advisor Lounge – 7 AM to 4 PM</a:t>
            </a:r>
          </a:p>
          <a:p>
            <a:pPr lvl="1"/>
            <a:r>
              <a:rPr lang="en-US" dirty="0"/>
              <a:t>Community Service – TBD </a:t>
            </a:r>
          </a:p>
          <a:p>
            <a:pPr lvl="1"/>
            <a:r>
              <a:rPr lang="en-US" dirty="0"/>
              <a:t>Meet the Employer Career Fair – April 15, 5 PM to 8 PM</a:t>
            </a:r>
          </a:p>
          <a:p>
            <a:pPr lvl="1"/>
            <a:r>
              <a:rPr lang="en-US" dirty="0"/>
              <a:t>Delegate Sessions – 3 PM to 5 PM</a:t>
            </a:r>
          </a:p>
          <a:p>
            <a:pPr lvl="1"/>
            <a:r>
              <a:rPr lang="en-US" dirty="0"/>
              <a:t>Framework Luncheon – April 16, 12 PM to 2 PM</a:t>
            </a:r>
          </a:p>
          <a:p>
            <a:pPr lvl="1"/>
            <a:r>
              <a:rPr lang="en-US" dirty="0"/>
              <a:t>Champions Night Celebration and Advisor Reception – April 16, 6 PM to 10 PM</a:t>
            </a:r>
          </a:p>
        </p:txBody>
      </p:sp>
    </p:spTree>
    <p:extLst>
      <p:ext uri="{BB962C8B-B14F-4D97-AF65-F5344CB8AC3E}">
        <p14:creationId xmlns:p14="http://schemas.microsoft.com/office/powerpoint/2010/main" val="27504278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4841A-770D-6BAE-5B7F-0676A50F6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SLSC24 – Closing/Awards Ceremony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8DCE0-72FB-359C-0FFC-7DC6A5304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927592" cy="4351338"/>
          </a:xfrm>
        </p:spPr>
        <p:txBody>
          <a:bodyPr>
            <a:normAutofit/>
          </a:bodyPr>
          <a:lstStyle/>
          <a:p>
            <a:r>
              <a:rPr lang="en-US" dirty="0"/>
              <a:t>Closing Ceremony</a:t>
            </a:r>
          </a:p>
          <a:p>
            <a:pPr lvl="1"/>
            <a:r>
              <a:rPr lang="en-US" dirty="0"/>
              <a:t>April 17, 2024</a:t>
            </a:r>
          </a:p>
          <a:p>
            <a:pPr lvl="1"/>
            <a:r>
              <a:rPr lang="en-US" dirty="0"/>
              <a:t>Hyatt Regency Jacksonville Riverfront</a:t>
            </a:r>
          </a:p>
          <a:p>
            <a:pPr lvl="1"/>
            <a:r>
              <a:rPr lang="en-US" dirty="0"/>
              <a:t>Live streaming will be available for public viewing</a:t>
            </a:r>
          </a:p>
          <a:p>
            <a:pPr lvl="1"/>
            <a:r>
              <a:rPr lang="en-US" dirty="0"/>
              <a:t>Attendance limited to conference attendees and invited partners. </a:t>
            </a:r>
          </a:p>
          <a:p>
            <a:pPr lvl="1"/>
            <a:r>
              <a:rPr lang="en-US" dirty="0"/>
              <a:t>Doors open at 7:30 AM</a:t>
            </a:r>
          </a:p>
          <a:p>
            <a:pPr lvl="1"/>
            <a:r>
              <a:rPr lang="en-US" dirty="0"/>
              <a:t>Ceremony begins at 8:30 AM</a:t>
            </a:r>
          </a:p>
          <a:p>
            <a:pPr lvl="1"/>
            <a:r>
              <a:rPr lang="en-US" dirty="0"/>
              <a:t>Gold medalists complete Intent to Enter form for NLSC</a:t>
            </a:r>
          </a:p>
          <a:p>
            <a:pPr lvl="1"/>
            <a:r>
              <a:rPr lang="en-US" dirty="0"/>
              <a:t>Immediately following, NLSC Delegation Meeting @ Hyatt</a:t>
            </a:r>
          </a:p>
          <a:p>
            <a:pPr lvl="1"/>
            <a:r>
              <a:rPr lang="en-US" dirty="0"/>
              <a:t>Adjourn by 1 PM</a:t>
            </a:r>
          </a:p>
        </p:txBody>
      </p:sp>
    </p:spTree>
    <p:extLst>
      <p:ext uri="{BB962C8B-B14F-4D97-AF65-F5344CB8AC3E}">
        <p14:creationId xmlns:p14="http://schemas.microsoft.com/office/powerpoint/2010/main" val="30654486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B6C8235-7A8C-1C70-0780-EC9DE59637FE}"/>
              </a:ext>
            </a:extLst>
          </p:cNvPr>
          <p:cNvSpPr/>
          <p:nvPr/>
        </p:nvSpPr>
        <p:spPr>
          <a:xfrm>
            <a:off x="5669280" y="2468880"/>
            <a:ext cx="5468112" cy="1609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132C110-EB11-DEAE-2877-66ED67877F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41032" y="1505268"/>
            <a:ext cx="7109936" cy="963612"/>
          </a:xfrm>
        </p:spPr>
        <p:txBody>
          <a:bodyPr>
            <a:noAutofit/>
          </a:bodyPr>
          <a:lstStyle/>
          <a:p>
            <a:pPr algn="ctr"/>
            <a:r>
              <a:rPr lang="en-US" sz="8800" dirty="0">
                <a:solidFill>
                  <a:srgbClr val="003365"/>
                </a:solidFill>
                <a:latin typeface="Futura PT Heavy" panose="020B0802020204020303" pitchFamily="34" charset="0"/>
              </a:rPr>
              <a:t>QUESTIONS?</a:t>
            </a:r>
            <a:endParaRPr lang="en-US" sz="2800" dirty="0">
              <a:solidFill>
                <a:srgbClr val="003365"/>
              </a:solidFill>
              <a:latin typeface="Futura PT Heavy" panose="020B08020202040203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79538A-2E2A-C9FA-E6A3-ABAA38B8AD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54608" y="3033254"/>
            <a:ext cx="2807208" cy="28072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81D189-8A97-0414-300C-26C1B75A2E1F}"/>
              </a:ext>
            </a:extLst>
          </p:cNvPr>
          <p:cNvSpPr txBox="1"/>
          <p:nvPr/>
        </p:nvSpPr>
        <p:spPr>
          <a:xfrm>
            <a:off x="4282440" y="3067252"/>
            <a:ext cx="744016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Futura PT Demi" panose="020B0702020204020303" pitchFamily="34" charset="0"/>
              </a:rPr>
              <a:t>Contest Guide</a:t>
            </a:r>
          </a:p>
          <a:p>
            <a:r>
              <a:rPr lang="en-US" sz="2800" dirty="0">
                <a:latin typeface="Futura PT Demi" panose="020B0702020204020303" pitchFamily="34" charset="0"/>
              </a:rPr>
              <a:t>Contest List and Descriptions, eligibility, and important links and information</a:t>
            </a:r>
          </a:p>
          <a:p>
            <a:r>
              <a:rPr lang="en-US" sz="2800" i="1" dirty="0">
                <a:latin typeface="Futura PT Demi" panose="020B0702020204020303" pitchFamily="34" charset="0"/>
                <a:hlinkClick r:id="rId3"/>
              </a:rPr>
              <a:t>https://www.skillsusafl.org/wp-content/uploads/2023/08/2023-2024-Contest-Guide-FINAL.pdf</a:t>
            </a:r>
            <a:r>
              <a:rPr lang="en-US" sz="2800" i="1" dirty="0">
                <a:latin typeface="Futura PT Demi" panose="020B0702020204020303" pitchFamily="34" charset="0"/>
              </a:rPr>
              <a:t> </a:t>
            </a:r>
            <a:endParaRPr lang="en-US" sz="2800" dirty="0">
              <a:latin typeface="Futura PT Demi" panose="020B07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566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8663B-BDD3-0B1F-3DA1-FBCAF86B2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SkillsUSA?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DCEE5-F8BE-9232-0EE5-F02EB9DA2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Career and Technical Student Organization</a:t>
            </a:r>
          </a:p>
          <a:p>
            <a:r>
              <a:rPr lang="en-US" dirty="0"/>
              <a:t>Integral to the success of CTE programs</a:t>
            </a:r>
          </a:p>
          <a:p>
            <a:r>
              <a:rPr lang="en-US" dirty="0"/>
              <a:t>Advisor-led, student-driven</a:t>
            </a:r>
          </a:p>
          <a:p>
            <a:r>
              <a:rPr lang="en-US" dirty="0"/>
              <a:t>SkillsUSA is America’s proud champion of the skilled trades. Our mission is to empower students to become world-class workers, career-ready leaders, and responsible community members.</a:t>
            </a:r>
          </a:p>
        </p:txBody>
      </p:sp>
    </p:spTree>
    <p:extLst>
      <p:ext uri="{BB962C8B-B14F-4D97-AF65-F5344CB8AC3E}">
        <p14:creationId xmlns:p14="http://schemas.microsoft.com/office/powerpoint/2010/main" val="38650117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B2FA5-7287-B800-8EE3-CF6B65CC8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Leadership Opportunities for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AABC4-634A-53D7-69B4-96A699A48A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State Officers</a:t>
            </a:r>
          </a:p>
          <a:p>
            <a:r>
              <a:rPr lang="en-US" dirty="0"/>
              <a:t>Courtesy Corps</a:t>
            </a:r>
          </a:p>
          <a:p>
            <a:r>
              <a:rPr lang="en-US" dirty="0"/>
              <a:t>Glam Squad</a:t>
            </a:r>
          </a:p>
          <a:p>
            <a:r>
              <a:rPr lang="en-US" dirty="0"/>
              <a:t>Social Media Ambassadors</a:t>
            </a:r>
          </a:p>
          <a:p>
            <a:r>
              <a:rPr lang="en-US" dirty="0"/>
              <a:t>Branding Design Contest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9861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B2FA5-7287-B800-8EE3-CF6B65CC8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Leadership Opportunities for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AABC4-634A-53D7-69B4-96A699A48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60873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State Officers</a:t>
            </a:r>
          </a:p>
          <a:p>
            <a:pPr lvl="1"/>
            <a:r>
              <a:rPr lang="en-US" dirty="0"/>
              <a:t>Student leadership team elected during state conference to serve for one program year</a:t>
            </a:r>
          </a:p>
          <a:p>
            <a:pPr lvl="1"/>
            <a:r>
              <a:rPr lang="en-US" dirty="0"/>
              <a:t>Candidates submit application in advance, and campaign during SLSC Delegate Sessions</a:t>
            </a:r>
          </a:p>
          <a:p>
            <a:pPr lvl="2"/>
            <a:r>
              <a:rPr lang="en-US" dirty="0"/>
              <a:t>Marketing materials, campaign speech, problematic questions</a:t>
            </a:r>
          </a:p>
          <a:p>
            <a:pPr lvl="1"/>
            <a:r>
              <a:rPr lang="en-US" dirty="0"/>
              <a:t>Lead state and regional events</a:t>
            </a:r>
          </a:p>
          <a:p>
            <a:pPr lvl="2"/>
            <a:r>
              <a:rPr lang="en-US" dirty="0"/>
              <a:t>Facilitation, community service,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Engage in advocacy training and practice</a:t>
            </a:r>
          </a:p>
          <a:p>
            <a:pPr lvl="1"/>
            <a:r>
              <a:rPr lang="en-US" dirty="0"/>
              <a:t>Support local chapters to promote chapter development</a:t>
            </a:r>
          </a:p>
          <a:p>
            <a:pPr lvl="1"/>
            <a:r>
              <a:rPr lang="en-US" dirty="0"/>
              <a:t>Application and Program Guide available November 1</a:t>
            </a:r>
          </a:p>
          <a:p>
            <a:pPr lvl="1"/>
            <a:r>
              <a:rPr lang="en-US" sz="2400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2"/>
              </a:rPr>
              <a:t>https://www.skillsusafl.org/about/state-officers/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726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B2FA5-7287-B800-8EE3-CF6B65CC8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Leadership Opportunities for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AABC4-634A-53D7-69B4-96A699A48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8720"/>
            <a:ext cx="9174480" cy="4944155"/>
          </a:xfrm>
        </p:spPr>
        <p:txBody>
          <a:bodyPr>
            <a:normAutofit/>
          </a:bodyPr>
          <a:lstStyle/>
          <a:p>
            <a:r>
              <a:rPr lang="en-US" dirty="0"/>
              <a:t>Courtesy Corps</a:t>
            </a:r>
          </a:p>
          <a:p>
            <a:pPr lvl="1"/>
            <a:r>
              <a:rPr lang="en-US" dirty="0"/>
              <a:t>Logistics team working behind the scenes to ensure events are successful</a:t>
            </a:r>
          </a:p>
          <a:p>
            <a:pPr lvl="1"/>
            <a:r>
              <a:rPr lang="en-US" dirty="0"/>
              <a:t>Serve at local, state, and national events</a:t>
            </a:r>
          </a:p>
          <a:p>
            <a:pPr lvl="1"/>
            <a:r>
              <a:rPr lang="en-US" dirty="0"/>
              <a:t>Competition at SLSC to determine the NLSC Delegation</a:t>
            </a:r>
          </a:p>
          <a:p>
            <a:pPr lvl="2"/>
            <a:r>
              <a:rPr lang="en-US" dirty="0"/>
              <a:t>Travel to NLSC all expenses paid (bus transport, registration, lodging)</a:t>
            </a:r>
          </a:p>
          <a:p>
            <a:pPr lvl="1"/>
            <a:r>
              <a:rPr lang="en-US" dirty="0"/>
              <a:t>Two Opportunities:</a:t>
            </a:r>
          </a:p>
          <a:p>
            <a:pPr lvl="2"/>
            <a:r>
              <a:rPr lang="en-US" dirty="0"/>
              <a:t>Leadership Team – Application due November 15, arrive early to SLSC and participate all expenses paid</a:t>
            </a:r>
          </a:p>
          <a:p>
            <a:pPr lvl="2"/>
            <a:r>
              <a:rPr lang="en-US" dirty="0"/>
              <a:t>Courtesy Corps Member – Application due by March 4, arrive and stay with school and pay reduced registration fee ($50)</a:t>
            </a:r>
          </a:p>
          <a:p>
            <a:pPr lvl="1"/>
            <a:r>
              <a:rPr lang="en-US" dirty="0">
                <a:hlinkClick r:id="rId2"/>
              </a:rPr>
              <a:t>Program Guide and Application available now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004781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B2FA5-7287-B800-8EE3-CF6B65CC8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Leadership Opportunities for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AABC4-634A-53D7-69B4-96A699A48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8524583" cy="451116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Glam Squad</a:t>
            </a:r>
          </a:p>
          <a:p>
            <a:pPr lvl="1"/>
            <a:r>
              <a:rPr lang="en-US" dirty="0"/>
              <a:t>Cosmetology students work as hair and make up artists for the State Officer Team and VIPs at the Opening and Closing Ceremony at SLSC</a:t>
            </a:r>
          </a:p>
          <a:p>
            <a:pPr lvl="1"/>
            <a:r>
              <a:rPr lang="en-US" dirty="0"/>
              <a:t>Students may work hair, makeup, or both</a:t>
            </a:r>
          </a:p>
          <a:p>
            <a:pPr lvl="1"/>
            <a:r>
              <a:rPr lang="en-US" dirty="0"/>
              <a:t>Application link in SLSC24 Guide. Includes submission of portfolio photos.</a:t>
            </a:r>
          </a:p>
          <a:p>
            <a:pPr lvl="2"/>
            <a:r>
              <a:rPr lang="en-US" dirty="0"/>
              <a:t>Due by March 4. Applicants notified by March 8.</a:t>
            </a:r>
          </a:p>
          <a:p>
            <a:pPr lvl="1"/>
            <a:r>
              <a:rPr lang="en-US" dirty="0"/>
              <a:t>Glam Squad receives:</a:t>
            </a:r>
          </a:p>
          <a:p>
            <a:pPr lvl="2"/>
            <a:r>
              <a:rPr lang="en-US" dirty="0"/>
              <a:t>Complimentary conference registration</a:t>
            </a:r>
          </a:p>
          <a:p>
            <a:pPr lvl="2"/>
            <a:r>
              <a:rPr lang="en-US" dirty="0"/>
              <a:t>Dinner Sunday and breakfast Wednesday</a:t>
            </a:r>
          </a:p>
          <a:p>
            <a:pPr lvl="2"/>
            <a:r>
              <a:rPr lang="en-US" dirty="0"/>
              <a:t>All-access pass for Opening and Closing Ceremonies</a:t>
            </a:r>
          </a:p>
          <a:p>
            <a:pPr lvl="2"/>
            <a:r>
              <a:rPr lang="en-US" dirty="0"/>
              <a:t>Does not interfere with competitions</a:t>
            </a:r>
          </a:p>
        </p:txBody>
      </p:sp>
    </p:spTree>
    <p:extLst>
      <p:ext uri="{BB962C8B-B14F-4D97-AF65-F5344CB8AC3E}">
        <p14:creationId xmlns:p14="http://schemas.microsoft.com/office/powerpoint/2010/main" val="4428009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B2FA5-7287-B800-8EE3-CF6B65CC8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Leadership Opportunities for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AABC4-634A-53D7-69B4-96A699A48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1968"/>
            <a:ext cx="9302496" cy="4910908"/>
          </a:xfrm>
        </p:spPr>
        <p:txBody>
          <a:bodyPr>
            <a:normAutofit fontScale="92500"/>
          </a:bodyPr>
          <a:lstStyle/>
          <a:p>
            <a:r>
              <a:rPr lang="en-US" dirty="0"/>
              <a:t>Social Media Ambassadors</a:t>
            </a:r>
          </a:p>
          <a:p>
            <a:pPr lvl="1"/>
            <a:r>
              <a:rPr lang="en-US" dirty="0"/>
              <a:t>Team of students responsible for social media content during SLSC, which may include Instagram and Facebook, reels/ TikTok, and other outlets.</a:t>
            </a:r>
          </a:p>
          <a:p>
            <a:pPr lvl="1"/>
            <a:r>
              <a:rPr lang="en-US" dirty="0"/>
              <a:t>Receives responsible social media training and best practices</a:t>
            </a:r>
          </a:p>
          <a:p>
            <a:pPr lvl="1"/>
            <a:r>
              <a:rPr lang="en-US" dirty="0"/>
              <a:t>Open to students in any trade area with passion for social media</a:t>
            </a:r>
          </a:p>
          <a:p>
            <a:pPr lvl="1"/>
            <a:r>
              <a:rPr lang="en-US" dirty="0"/>
              <a:t>Application available in SLSC24 Guide. Includes listing publicly accessible, well-established channels with appropriate content.</a:t>
            </a:r>
          </a:p>
          <a:p>
            <a:pPr lvl="2"/>
            <a:r>
              <a:rPr lang="en-US" dirty="0"/>
              <a:t>Due by March 4. Applicants notified by March 8.</a:t>
            </a:r>
          </a:p>
          <a:p>
            <a:pPr lvl="1"/>
            <a:r>
              <a:rPr lang="en-US" dirty="0"/>
              <a:t>Ambassadors receive:</a:t>
            </a:r>
          </a:p>
          <a:p>
            <a:pPr lvl="2"/>
            <a:r>
              <a:rPr lang="en-US" dirty="0"/>
              <a:t>Complimentary conference registration</a:t>
            </a:r>
          </a:p>
          <a:p>
            <a:pPr lvl="2"/>
            <a:r>
              <a:rPr lang="en-US" dirty="0"/>
              <a:t>Dinner Sunday and breakfast Wednesday</a:t>
            </a:r>
          </a:p>
          <a:p>
            <a:pPr lvl="2"/>
            <a:r>
              <a:rPr lang="en-US" dirty="0"/>
              <a:t>All-access pass to the SLSC</a:t>
            </a:r>
          </a:p>
          <a:p>
            <a:pPr lvl="2"/>
            <a:r>
              <a:rPr lang="en-US" dirty="0"/>
              <a:t>Schedule can be adjusted to accommodate for competition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6283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012A4-4373-AC3C-2344-CB61F06F1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Leadership Opportunities for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1CEF0-E9DF-DC3C-D8FE-1AC69CB37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056" y="1591056"/>
            <a:ext cx="9476232" cy="4901819"/>
          </a:xfrm>
        </p:spPr>
        <p:txBody>
          <a:bodyPr>
            <a:normAutofit/>
          </a:bodyPr>
          <a:lstStyle/>
          <a:p>
            <a:r>
              <a:rPr lang="en-US" dirty="0"/>
              <a:t>Branding Design Contest</a:t>
            </a:r>
          </a:p>
          <a:p>
            <a:pPr lvl="1"/>
            <a:r>
              <a:rPr lang="en-US" dirty="0"/>
              <a:t>Students submit a design package to represent the state theme</a:t>
            </a:r>
          </a:p>
          <a:p>
            <a:pPr lvl="2"/>
            <a:r>
              <a:rPr lang="en-US" dirty="0"/>
              <a:t>SkillsUSA Florida: Cruising Through Challenges</a:t>
            </a:r>
          </a:p>
          <a:p>
            <a:pPr lvl="1"/>
            <a:r>
              <a:rPr lang="en-US" dirty="0"/>
              <a:t>Must be a cohesive design package</a:t>
            </a:r>
          </a:p>
          <a:p>
            <a:pPr lvl="2"/>
            <a:r>
              <a:rPr lang="en-US" dirty="0"/>
              <a:t>T-shirt, Trading pin, Banner, Conference app homepage</a:t>
            </a:r>
          </a:p>
          <a:p>
            <a:pPr lvl="1"/>
            <a:r>
              <a:rPr lang="en-US" dirty="0"/>
              <a:t>Voting at the Fall Leadership Conference</a:t>
            </a:r>
          </a:p>
          <a:p>
            <a:pPr lvl="2"/>
            <a:r>
              <a:rPr lang="en-US" dirty="0"/>
              <a:t>Designs presented at Opening Session</a:t>
            </a:r>
          </a:p>
          <a:p>
            <a:pPr lvl="2"/>
            <a:r>
              <a:rPr lang="en-US" dirty="0"/>
              <a:t>Online voting for 24 hours, in-person voting at Lip Sync Battle</a:t>
            </a:r>
          </a:p>
          <a:p>
            <a:pPr lvl="2"/>
            <a:r>
              <a:rPr lang="en-US" dirty="0"/>
              <a:t>Winner announced during Closing Session of FLC</a:t>
            </a:r>
          </a:p>
          <a:p>
            <a:pPr lvl="2"/>
            <a:r>
              <a:rPr lang="en-US" dirty="0"/>
              <a:t>Comp registration for SLSC, swag bag and recognition during </a:t>
            </a:r>
            <a:br>
              <a:rPr lang="en-US" dirty="0"/>
            </a:br>
            <a:r>
              <a:rPr lang="en-US" dirty="0"/>
              <a:t>Opening Ceremony</a:t>
            </a:r>
          </a:p>
          <a:p>
            <a:pPr lvl="1"/>
            <a:r>
              <a:rPr lang="en-US" dirty="0">
                <a:hlinkClick r:id="rId2"/>
              </a:rPr>
              <a:t>Contest standards and design specs available now</a:t>
            </a:r>
            <a:r>
              <a:rPr lang="en-US" dirty="0"/>
              <a:t>!</a:t>
            </a:r>
          </a:p>
          <a:p>
            <a:pPr lvl="1"/>
            <a:r>
              <a:rPr lang="en-US" dirty="0"/>
              <a:t>Due October 15, 2023</a:t>
            </a:r>
          </a:p>
        </p:txBody>
      </p:sp>
    </p:spTree>
    <p:extLst>
      <p:ext uri="{BB962C8B-B14F-4D97-AF65-F5344CB8AC3E}">
        <p14:creationId xmlns:p14="http://schemas.microsoft.com/office/powerpoint/2010/main" val="6563900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77845-3BD1-99BB-45DA-933927E76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National Competitions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1839B-88C4-DD68-F648-3BF3E308C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698992" cy="4667250"/>
          </a:xfrm>
        </p:spPr>
        <p:txBody>
          <a:bodyPr>
            <a:normAutofit/>
          </a:bodyPr>
          <a:lstStyle/>
          <a:p>
            <a:r>
              <a:rPr lang="en-US" dirty="0"/>
              <a:t>National Leadership and Skills Conference (NLSC)</a:t>
            </a:r>
          </a:p>
          <a:p>
            <a:r>
              <a:rPr lang="en-US" dirty="0"/>
              <a:t>June 24-28, 2024</a:t>
            </a:r>
          </a:p>
          <a:p>
            <a:r>
              <a:rPr lang="en-US" dirty="0"/>
              <a:t>Atlanta, GA</a:t>
            </a:r>
          </a:p>
          <a:p>
            <a:r>
              <a:rPr lang="en-US" dirty="0"/>
              <a:t>Hyatt Regency Atlanta*</a:t>
            </a:r>
          </a:p>
          <a:p>
            <a:r>
              <a:rPr lang="en-US" dirty="0"/>
              <a:t>Competitions at Georgia World Congress Center</a:t>
            </a:r>
          </a:p>
          <a:p>
            <a:r>
              <a:rPr lang="en-US" dirty="0"/>
              <a:t>Opening and Closing Session at State Farm Arena</a:t>
            </a:r>
          </a:p>
          <a:p>
            <a:r>
              <a:rPr lang="en-US" dirty="0"/>
              <a:t>SkillsUSA University, TECHSPO, Delegate Sessions and Training, Academy of Excellence, Champions Night, and more!</a:t>
            </a:r>
          </a:p>
          <a:p>
            <a:pPr marL="1371600" lvl="3" indent="0" algn="r">
              <a:buNone/>
            </a:pPr>
            <a:r>
              <a:rPr lang="en-US" dirty="0"/>
              <a:t>* pending confirmation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0175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A9618-858D-0106-9EAE-52995A892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NLSC24 – Registration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63BC4-96DD-B5C5-13C5-460654CD0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9101328" cy="4602608"/>
          </a:xfrm>
        </p:spPr>
        <p:txBody>
          <a:bodyPr>
            <a:normAutofit fontScale="92500"/>
          </a:bodyPr>
          <a:lstStyle/>
          <a:p>
            <a:r>
              <a:rPr lang="en-US" dirty="0"/>
              <a:t>Registration and Hotel Opens: At the conclusion of SLSC</a:t>
            </a:r>
          </a:p>
          <a:p>
            <a:pPr lvl="1"/>
            <a:r>
              <a:rPr lang="en-US" dirty="0"/>
              <a:t>Register online – </a:t>
            </a:r>
            <a:r>
              <a:rPr lang="en-US" dirty="0">
                <a:hlinkClick r:id="rId2"/>
              </a:rPr>
              <a:t>register.skillsusa.org</a:t>
            </a:r>
            <a:endParaRPr lang="en-US" dirty="0"/>
          </a:p>
          <a:p>
            <a:pPr lvl="1"/>
            <a:r>
              <a:rPr lang="en-US" dirty="0"/>
              <a:t>Hotel reservations online – Passkey</a:t>
            </a:r>
          </a:p>
          <a:p>
            <a:pPr lvl="1"/>
            <a:r>
              <a:rPr lang="en-US" dirty="0"/>
              <a:t>Schools make hotel reservations; State Office invoices for package and collects payment</a:t>
            </a:r>
          </a:p>
          <a:p>
            <a:pPr lvl="1"/>
            <a:r>
              <a:rPr lang="en-US" dirty="0"/>
              <a:t>Schools arrange for travel and transfers to Atlanta</a:t>
            </a:r>
          </a:p>
          <a:p>
            <a:r>
              <a:rPr lang="en-US" dirty="0"/>
              <a:t>Registration and Hotel Deadline: May 6, 2024, at 11:59 PM</a:t>
            </a:r>
          </a:p>
          <a:p>
            <a:pPr lvl="1"/>
            <a:r>
              <a:rPr lang="en-US" dirty="0"/>
              <a:t>No drops or refunds after this time – invoices are final</a:t>
            </a:r>
          </a:p>
          <a:p>
            <a:r>
              <a:rPr lang="en-US" dirty="0"/>
              <a:t>Payment Deadline: May 27, 2024</a:t>
            </a:r>
          </a:p>
          <a:p>
            <a:pPr lvl="1"/>
            <a:r>
              <a:rPr lang="en-US" dirty="0"/>
              <a:t>Check payment preferred</a:t>
            </a:r>
          </a:p>
          <a:p>
            <a:pPr lvl="1"/>
            <a:r>
              <a:rPr lang="en-US" dirty="0"/>
              <a:t>Credit card payments automatically include processing fee </a:t>
            </a:r>
          </a:p>
          <a:p>
            <a:pPr lvl="2"/>
            <a:r>
              <a:rPr lang="en-US" dirty="0"/>
              <a:t>currently 3.3%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7376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9BEC3-D82F-32DC-18D7-99FBF62B8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NLSC24 – Registration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6E76C-2A3B-8440-93A9-24088FAD5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662" y="1548310"/>
            <a:ext cx="8995808" cy="5037614"/>
          </a:xfrm>
        </p:spPr>
        <p:txBody>
          <a:bodyPr>
            <a:normAutofit/>
          </a:bodyPr>
          <a:lstStyle/>
          <a:p>
            <a:r>
              <a:rPr lang="en-US" dirty="0"/>
              <a:t>Official Delegation Information</a:t>
            </a:r>
          </a:p>
          <a:p>
            <a:pPr lvl="1"/>
            <a:r>
              <a:rPr lang="en-US" dirty="0"/>
              <a:t>Contestants, models, advisors and chaperones, or anyone else who will reserve hotel rooms within the state block</a:t>
            </a:r>
          </a:p>
          <a:p>
            <a:pPr lvl="2"/>
            <a:r>
              <a:rPr lang="en-US" dirty="0"/>
              <a:t>If someone is staying at the hotel within our block, they MUST be registered through the state office – including parents and admin. </a:t>
            </a:r>
          </a:p>
          <a:p>
            <a:pPr lvl="2"/>
            <a:r>
              <a:rPr lang="en-US" dirty="0"/>
              <a:t>Schools may ONLY book at the official state hotel.</a:t>
            </a:r>
          </a:p>
          <a:p>
            <a:pPr lvl="1"/>
            <a:r>
              <a:rPr lang="en-US" b="1" dirty="0"/>
              <a:t>Students of all ages may not attend without school-provided supervision, including adults.</a:t>
            </a:r>
          </a:p>
          <a:p>
            <a:pPr lvl="1"/>
            <a:r>
              <a:rPr lang="en-US" dirty="0"/>
              <a:t>Must register for a full package thru state office by May 6</a:t>
            </a:r>
          </a:p>
          <a:p>
            <a:pPr lvl="1"/>
            <a:r>
              <a:rPr lang="en-US" dirty="0"/>
              <a:t>Does not include General Attendees:</a:t>
            </a:r>
          </a:p>
          <a:p>
            <a:pPr lvl="2"/>
            <a:r>
              <a:rPr lang="en-US" dirty="0"/>
              <a:t>i.e., Parents or observers the school is not financially responsible for; those who will not stay at the hotel or attend the full event, etc.</a:t>
            </a:r>
          </a:p>
        </p:txBody>
      </p:sp>
    </p:spTree>
    <p:extLst>
      <p:ext uri="{BB962C8B-B14F-4D97-AF65-F5344CB8AC3E}">
        <p14:creationId xmlns:p14="http://schemas.microsoft.com/office/powerpoint/2010/main" val="13481653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D6BBA-75B2-68EB-C8C4-F6A0D009D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NLSC24 – Registration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855F6-ABA3-619A-E8D6-8866EE88A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97820"/>
            <a:ext cx="9192152" cy="508810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Registration Information</a:t>
            </a:r>
          </a:p>
          <a:p>
            <a:pPr lvl="1"/>
            <a:r>
              <a:rPr lang="en-US" dirty="0"/>
              <a:t>Package price based on room occupancy </a:t>
            </a:r>
            <a:endParaRPr lang="en-US" b="1" i="1" dirty="0"/>
          </a:p>
          <a:p>
            <a:pPr lvl="2"/>
            <a:r>
              <a:rPr lang="en-US" b="1" i="1" dirty="0"/>
              <a:t>*estimates for budgeting purposes only. Final prices by Feb. 1</a:t>
            </a:r>
          </a:p>
          <a:p>
            <a:pPr lvl="2"/>
            <a:r>
              <a:rPr lang="en-US" dirty="0"/>
              <a:t>Single - $1,700/person</a:t>
            </a:r>
          </a:p>
          <a:p>
            <a:pPr lvl="2"/>
            <a:r>
              <a:rPr lang="en-US" dirty="0"/>
              <a:t>Double - $1,100/person</a:t>
            </a:r>
          </a:p>
          <a:p>
            <a:pPr lvl="2"/>
            <a:r>
              <a:rPr lang="en-US" dirty="0"/>
              <a:t>Triple - $930/person</a:t>
            </a:r>
          </a:p>
          <a:p>
            <a:pPr lvl="2"/>
            <a:r>
              <a:rPr lang="en-US" dirty="0"/>
              <a:t>Quad - $830/person</a:t>
            </a:r>
          </a:p>
          <a:p>
            <a:pPr lvl="1"/>
            <a:r>
              <a:rPr lang="en-US" dirty="0"/>
              <a:t>Includes:</a:t>
            </a:r>
          </a:p>
          <a:p>
            <a:pPr lvl="2"/>
            <a:r>
              <a:rPr lang="en-US" dirty="0"/>
              <a:t>5 nights hotel, including taxes and fees (parking not included, extra room nights for additional fee)</a:t>
            </a:r>
          </a:p>
          <a:p>
            <a:pPr lvl="2"/>
            <a:r>
              <a:rPr lang="en-US" dirty="0"/>
              <a:t>Conference pin and t-shirt, plus extra pins for trading</a:t>
            </a:r>
          </a:p>
          <a:p>
            <a:pPr lvl="2"/>
            <a:r>
              <a:rPr lang="en-US" dirty="0"/>
              <a:t>Access to contest floor, Opening and Closing Ceremonies</a:t>
            </a:r>
          </a:p>
          <a:p>
            <a:pPr lvl="2"/>
            <a:r>
              <a:rPr lang="en-US" dirty="0"/>
              <a:t>Champions Night Celebration</a:t>
            </a:r>
          </a:p>
          <a:p>
            <a:pPr lvl="2"/>
            <a:r>
              <a:rPr lang="en-US" dirty="0"/>
              <a:t>Lunch for contestants and models during competition</a:t>
            </a:r>
          </a:p>
          <a:p>
            <a:pPr lvl="2"/>
            <a:r>
              <a:rPr lang="en-US" dirty="0"/>
              <a:t>SkillsUSA University and Academies of Excellence</a:t>
            </a:r>
          </a:p>
          <a:p>
            <a:pPr lvl="2"/>
            <a:r>
              <a:rPr lang="en-US" dirty="0"/>
              <a:t>All other conference activities</a:t>
            </a:r>
          </a:p>
          <a:p>
            <a:pPr lvl="2"/>
            <a:r>
              <a:rPr lang="en-US" dirty="0"/>
              <a:t>SkillsUSA Florida swag and spirit items</a:t>
            </a:r>
          </a:p>
          <a:p>
            <a:pPr lvl="2"/>
            <a:r>
              <a:rPr lang="en-US" dirty="0"/>
              <a:t>State Welcome Dinner on Monday and Celebration Dinner on Friday</a:t>
            </a:r>
          </a:p>
        </p:txBody>
      </p:sp>
    </p:spTree>
    <p:extLst>
      <p:ext uri="{BB962C8B-B14F-4D97-AF65-F5344CB8AC3E}">
        <p14:creationId xmlns:p14="http://schemas.microsoft.com/office/powerpoint/2010/main" val="1565915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0D259-5557-2F90-7DEB-3CB0E1163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SkillsUSA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35C7C-81EA-3027-B457-A1FC7F76F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Defines our mission</a:t>
            </a:r>
          </a:p>
          <a:p>
            <a:r>
              <a:rPr lang="en-US" dirty="0"/>
              <a:t>Personal Skills, Workplace Skills, Technical Skills Grounded in Academics</a:t>
            </a:r>
          </a:p>
          <a:p>
            <a:r>
              <a:rPr lang="en-US" dirty="0"/>
              <a:t>17 Essential Elements</a:t>
            </a:r>
          </a:p>
          <a:p>
            <a:pPr lvl="1"/>
            <a:r>
              <a:rPr lang="en-US" dirty="0"/>
              <a:t>Identified by industry as being the most important skills for career success</a:t>
            </a:r>
          </a:p>
          <a:p>
            <a:r>
              <a:rPr lang="en-US" dirty="0"/>
              <a:t>Provides a common language for students to articulate their experiences</a:t>
            </a:r>
          </a:p>
          <a:p>
            <a:r>
              <a:rPr lang="en-US" dirty="0"/>
              <a:t>Assesses skill development along a learning continuum of awareness, demonstration, and mastery</a:t>
            </a:r>
          </a:p>
          <a:p>
            <a:r>
              <a:rPr lang="en-US" dirty="0"/>
              <a:t>Creates a vision for SkillsUSA programming to ensure quality experiences for all members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1956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576E9-A2C5-1973-DAF3-7DA9BD0EC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NLSC24 – General Agenda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AF25D-02AD-B4AC-B728-3C59481CA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558242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June 22-24 – Pre-conference activities</a:t>
            </a:r>
          </a:p>
          <a:p>
            <a:pPr lvl="1"/>
            <a:r>
              <a:rPr lang="en-US" dirty="0"/>
              <a:t>Leverage, Activate, Engage</a:t>
            </a:r>
          </a:p>
          <a:p>
            <a:r>
              <a:rPr lang="en-US" dirty="0"/>
              <a:t>June 24 – Mandatory State Meeting, 6 PM</a:t>
            </a:r>
          </a:p>
          <a:p>
            <a:r>
              <a:rPr lang="en-US" dirty="0"/>
              <a:t>June 25 – Opening Session, 5 PM</a:t>
            </a:r>
          </a:p>
          <a:p>
            <a:r>
              <a:rPr lang="en-US" dirty="0"/>
              <a:t>June 25 – 27 – Contest/ Orientations, 8 AM</a:t>
            </a:r>
          </a:p>
          <a:p>
            <a:pPr lvl="1"/>
            <a:r>
              <a:rPr lang="en-US" dirty="0"/>
              <a:t>SkillsUSA University, TECHSPO, Delegate activities, and other conference activities</a:t>
            </a:r>
          </a:p>
          <a:p>
            <a:r>
              <a:rPr lang="en-US" dirty="0"/>
              <a:t>June 27 – Champions Night Celebration</a:t>
            </a:r>
          </a:p>
          <a:p>
            <a:r>
              <a:rPr lang="en-US" dirty="0"/>
              <a:t>June 28 – Closing and Awards Ceremony, 5 PM</a:t>
            </a:r>
          </a:p>
          <a:p>
            <a:r>
              <a:rPr lang="en-US" dirty="0"/>
              <a:t>June 29 – Travel Home</a:t>
            </a:r>
          </a:p>
        </p:txBody>
      </p:sp>
    </p:spTree>
    <p:extLst>
      <p:ext uri="{BB962C8B-B14F-4D97-AF65-F5344CB8AC3E}">
        <p14:creationId xmlns:p14="http://schemas.microsoft.com/office/powerpoint/2010/main" val="11518369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E1AE7-FE0F-33DF-9E75-7C3258C91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NLSC24 – State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95C8D-65B8-5AFC-F801-193E1EFC3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872728" cy="46672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Mandatory State Meeting – Monday, June 24 at the state hotel at 6 PM</a:t>
            </a:r>
          </a:p>
          <a:p>
            <a:pPr lvl="1"/>
            <a:r>
              <a:rPr lang="en-US" dirty="0"/>
              <a:t>Dinner is served!</a:t>
            </a:r>
          </a:p>
          <a:p>
            <a:pPr lvl="1"/>
            <a:r>
              <a:rPr lang="en-US" dirty="0"/>
              <a:t>Plan to arrive in Atlanta by 4 PM to account for traffic and delays</a:t>
            </a:r>
          </a:p>
          <a:p>
            <a:r>
              <a:rPr lang="en-US" dirty="0"/>
              <a:t>State Celebration Dinner – Friday, June 28 at the state hotel immediately following Closing Ceremony</a:t>
            </a:r>
          </a:p>
          <a:p>
            <a:pPr lvl="1"/>
            <a:r>
              <a:rPr lang="en-US" dirty="0"/>
              <a:t>Dinner is served!</a:t>
            </a:r>
          </a:p>
          <a:p>
            <a:pPr lvl="1"/>
            <a:r>
              <a:rPr lang="en-US" dirty="0"/>
              <a:t>Skill Point Certificates awarded</a:t>
            </a:r>
          </a:p>
          <a:p>
            <a:pPr lvl="1"/>
            <a:r>
              <a:rPr lang="en-US" dirty="0"/>
              <a:t>Additional awards and recognition</a:t>
            </a:r>
          </a:p>
          <a:p>
            <a:pPr lvl="1"/>
            <a:r>
              <a:rPr lang="en-US" dirty="0"/>
              <a:t>A giant sigh of relief</a:t>
            </a:r>
          </a:p>
          <a:p>
            <a:pPr lvl="1"/>
            <a:endParaRPr lang="en-US" dirty="0"/>
          </a:p>
          <a:p>
            <a:r>
              <a:rPr lang="en-US" dirty="0"/>
              <a:t>Opening and Closing Ceremonies will be live streamed for public viewing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92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54D08-7365-A908-45C0-3955F021F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Advisor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C7B80-3947-04A9-B687-267A6C042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Skillsusafl.org/resources</a:t>
            </a:r>
            <a:endParaRPr lang="en-US" dirty="0"/>
          </a:p>
          <a:p>
            <a:r>
              <a:rPr lang="en-US" dirty="0">
                <a:hlinkClick r:id="rId3"/>
              </a:rPr>
              <a:t>Contest Guide</a:t>
            </a:r>
            <a:endParaRPr lang="en-US" dirty="0"/>
          </a:p>
          <a:p>
            <a:r>
              <a:rPr lang="en-US" dirty="0">
                <a:hlinkClick r:id="rId4"/>
              </a:rPr>
              <a:t>Chapter Success Guide</a:t>
            </a:r>
            <a:endParaRPr lang="en-US" dirty="0"/>
          </a:p>
          <a:p>
            <a:r>
              <a:rPr lang="en-US" dirty="0"/>
              <a:t>All Conference Guides (</a:t>
            </a:r>
            <a:r>
              <a:rPr lang="en-US" dirty="0">
                <a:hlinkClick r:id="rId5"/>
              </a:rPr>
              <a:t>FLC</a:t>
            </a:r>
            <a:r>
              <a:rPr lang="en-US" dirty="0"/>
              <a:t>, SLSC, NLSC)</a:t>
            </a:r>
          </a:p>
          <a:p>
            <a:r>
              <a:rPr lang="en-US" dirty="0">
                <a:hlinkClick r:id="rId6"/>
              </a:rPr>
              <a:t>Branding Contest Standards</a:t>
            </a:r>
            <a:endParaRPr lang="en-US" dirty="0"/>
          </a:p>
          <a:p>
            <a:r>
              <a:rPr lang="en-US" dirty="0"/>
              <a:t>All meeting recordings and PowerPoints</a:t>
            </a:r>
          </a:p>
          <a:p>
            <a:r>
              <a:rPr lang="en-US" dirty="0"/>
              <a:t>Required paperwork </a:t>
            </a:r>
            <a:r>
              <a:rPr lang="en-US" i="1" dirty="0"/>
              <a:t>(updated for 23-24)</a:t>
            </a:r>
          </a:p>
          <a:p>
            <a:pPr lvl="1"/>
            <a:r>
              <a:rPr lang="en-US" dirty="0"/>
              <a:t>Code of Conduct forms (for </a:t>
            </a:r>
            <a:r>
              <a:rPr lang="en-US" dirty="0">
                <a:hlinkClick r:id="rId7"/>
              </a:rPr>
              <a:t>students</a:t>
            </a:r>
            <a:r>
              <a:rPr lang="en-US" dirty="0"/>
              <a:t> and </a:t>
            </a:r>
            <a:r>
              <a:rPr lang="en-US" dirty="0">
                <a:hlinkClick r:id="rId8"/>
              </a:rPr>
              <a:t>advisors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hlinkClick r:id="rId9"/>
              </a:rPr>
              <a:t>Approved Chaperone Form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2623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EE4BA7-5612-9450-5055-2D3074EF8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29" y="109728"/>
            <a:ext cx="7970253" cy="51206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032C1A-AC47-8E01-4A49-1B06FC0115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353"/>
          <a:stretch/>
        </p:blipFill>
        <p:spPr>
          <a:xfrm>
            <a:off x="6834912" y="2468880"/>
            <a:ext cx="5503567" cy="417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717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D4800-424E-EFD1-8509-4CA8BEF1A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/>
              <a:t>Reach Out Anytime!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7D6D29-0DBA-D644-083D-DD9313E095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1913" y="1252728"/>
            <a:ext cx="7972425" cy="4890897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400" b="1" dirty="0"/>
              <a:t>Jessica Graber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i="1" dirty="0"/>
              <a:t>State Director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hlinkClick r:id="rId2"/>
              </a:rPr>
              <a:t>jgraber@skillsusafl.org</a:t>
            </a:r>
            <a:r>
              <a:rPr lang="en-US" sz="2400" dirty="0"/>
              <a:t>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400" dirty="0"/>
              <a:t>(850) 284-8534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400" i="1" dirty="0">
                <a:hlinkClick r:id="rId3"/>
              </a:rPr>
              <a:t>Schedule a Time to Meet!</a:t>
            </a:r>
            <a:endParaRPr lang="en-US" sz="2400" i="1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7BDE74E-7A35-9FB8-3A51-D40389DC3584}"/>
              </a:ext>
            </a:extLst>
          </p:cNvPr>
          <p:cNvGrpSpPr/>
          <p:nvPr/>
        </p:nvGrpSpPr>
        <p:grpSpPr>
          <a:xfrm>
            <a:off x="5283823" y="4297680"/>
            <a:ext cx="5148604" cy="2359787"/>
            <a:chOff x="6069138" y="4873752"/>
            <a:chExt cx="3870389" cy="177393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72925F0-AF71-450F-EB51-CB47D5296323}"/>
                </a:ext>
              </a:extLst>
            </p:cNvPr>
            <p:cNvGrpSpPr/>
            <p:nvPr/>
          </p:nvGrpSpPr>
          <p:grpSpPr>
            <a:xfrm>
              <a:off x="6087046" y="4873752"/>
              <a:ext cx="3852481" cy="1773936"/>
              <a:chOff x="5757672" y="4791456"/>
              <a:chExt cx="3852481" cy="177393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A9EC784-7615-E73E-61E4-3592C4CF03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5757672" y="4791456"/>
                <a:ext cx="1773936" cy="1773936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B112D93-FC1A-77EA-741B-C55B7BE83557}"/>
                  </a:ext>
                </a:extLst>
              </p:cNvPr>
              <p:cNvSpPr txBox="1"/>
              <p:nvPr/>
            </p:nvSpPr>
            <p:spPr>
              <a:xfrm>
                <a:off x="7443026" y="4941099"/>
                <a:ext cx="2167127" cy="1550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i="1" dirty="0">
                    <a:latin typeface="Futura PT Demi" panose="020B0702020204020303" pitchFamily="34" charset="0"/>
                  </a:rPr>
                  <a:t>Complete </a:t>
                </a:r>
                <a:br>
                  <a:rPr lang="en-US" sz="3200" i="1" dirty="0">
                    <a:latin typeface="Futura PT Demi" panose="020B0702020204020303" pitchFamily="34" charset="0"/>
                  </a:rPr>
                </a:br>
                <a:r>
                  <a:rPr lang="en-US" sz="3200" i="1" dirty="0">
                    <a:latin typeface="Futura PT Demi" panose="020B0702020204020303" pitchFamily="34" charset="0"/>
                  </a:rPr>
                  <a:t>This Survey, </a:t>
                </a:r>
                <a:br>
                  <a:rPr lang="en-US" sz="3200" i="1" dirty="0">
                    <a:latin typeface="Futura PT Demi" panose="020B0702020204020303" pitchFamily="34" charset="0"/>
                  </a:rPr>
                </a:br>
                <a:r>
                  <a:rPr lang="en-US" sz="3200" i="1" dirty="0">
                    <a:latin typeface="Futura PT Demi" panose="020B0702020204020303" pitchFamily="34" charset="0"/>
                  </a:rPr>
                  <a:t>Win $100!</a:t>
                </a:r>
              </a:p>
              <a:p>
                <a:r>
                  <a:rPr lang="en-US" sz="3200" i="1" dirty="0">
                    <a:latin typeface="Futura PT Demi" panose="020B0702020204020303" pitchFamily="34" charset="0"/>
                  </a:rPr>
                  <a:t>Enter by 9/22</a:t>
                </a: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17C6C72-33B0-D010-2A2B-16CC2D30D7B7}"/>
                </a:ext>
              </a:extLst>
            </p:cNvPr>
            <p:cNvSpPr/>
            <p:nvPr/>
          </p:nvSpPr>
          <p:spPr>
            <a:xfrm>
              <a:off x="6069138" y="4873752"/>
              <a:ext cx="3870389" cy="1773936"/>
            </a:xfrm>
            <a:prstGeom prst="rect">
              <a:avLst/>
            </a:prstGeom>
            <a:noFill/>
            <a:ln w="76200">
              <a:solidFill>
                <a:srgbClr val="00336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77939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4.jpg">
            <a:extLst>
              <a:ext uri="{FF2B5EF4-FFF2-40B4-BE49-F238E27FC236}">
                <a16:creationId xmlns:a16="http://schemas.microsoft.com/office/drawing/2014/main" id="{C128C382-FF7E-F38D-B463-3877AB56BF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179983" y="510209"/>
            <a:ext cx="7694386" cy="594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27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2AA43-0982-EAD0-A834-B54D7F9BC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Program of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02E42-75B1-B837-9A19-AB316C0A8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our mission is actualized.</a:t>
            </a:r>
          </a:p>
          <a:p>
            <a:r>
              <a:rPr lang="en-US" dirty="0"/>
              <a:t>Helps to engage students in their school and community with real experiences, including work-based learning.</a:t>
            </a:r>
          </a:p>
          <a:p>
            <a:r>
              <a:rPr lang="en-US" dirty="0"/>
              <a:t>Chapter management tool to help advisors empower students.</a:t>
            </a:r>
          </a:p>
          <a:p>
            <a:r>
              <a:rPr lang="en-US" dirty="0"/>
              <a:t>Plan and execute events related to one of the six areas of the program of work, identify Essential Elements, work in committees, etc.</a:t>
            </a:r>
          </a:p>
        </p:txBody>
      </p:sp>
    </p:spTree>
    <p:extLst>
      <p:ext uri="{BB962C8B-B14F-4D97-AF65-F5344CB8AC3E}">
        <p14:creationId xmlns:p14="http://schemas.microsoft.com/office/powerpoint/2010/main" val="3399490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31EDD-0CB2-FD4F-F11F-8994C8C86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Program of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CA598-6D62-8891-4947-24B5A209B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3102"/>
            <a:ext cx="8849139" cy="473420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Workplace Experiences</a:t>
            </a:r>
          </a:p>
          <a:p>
            <a:pPr lvl="1"/>
            <a:r>
              <a:rPr lang="en-US" dirty="0"/>
              <a:t>Career fair, job shadowing, SkillsUSA Championships</a:t>
            </a:r>
          </a:p>
          <a:p>
            <a:r>
              <a:rPr lang="en-US" dirty="0"/>
              <a:t>Partner and Alumni Engagement</a:t>
            </a:r>
          </a:p>
          <a:p>
            <a:pPr lvl="1"/>
            <a:r>
              <a:rPr lang="en-US" dirty="0"/>
              <a:t>Guest speakers, competition mentorship, sponsorship</a:t>
            </a:r>
          </a:p>
          <a:p>
            <a:r>
              <a:rPr lang="en-US" dirty="0"/>
              <a:t>Leadership Development</a:t>
            </a:r>
          </a:p>
          <a:p>
            <a:pPr lvl="1"/>
            <a:r>
              <a:rPr lang="en-US" dirty="0"/>
              <a:t>Chapter officer training, local leadership workshop</a:t>
            </a:r>
          </a:p>
          <a:p>
            <a:r>
              <a:rPr lang="en-US" dirty="0"/>
              <a:t>Advocacy and Marketing</a:t>
            </a:r>
          </a:p>
          <a:p>
            <a:pPr lvl="1"/>
            <a:r>
              <a:rPr lang="en-US" dirty="0"/>
              <a:t>Chapter social media, local news engagement</a:t>
            </a:r>
          </a:p>
          <a:p>
            <a:r>
              <a:rPr lang="en-US" dirty="0"/>
              <a:t>Financial Management</a:t>
            </a:r>
          </a:p>
          <a:p>
            <a:pPr lvl="1"/>
            <a:r>
              <a:rPr lang="en-US" dirty="0"/>
              <a:t>Financial literacy guest speaker, personal budgeting exercise</a:t>
            </a:r>
          </a:p>
          <a:p>
            <a:r>
              <a:rPr lang="en-US" dirty="0"/>
              <a:t>Community Engagement</a:t>
            </a:r>
          </a:p>
          <a:p>
            <a:pPr lvl="1"/>
            <a:r>
              <a:rPr lang="en-US" dirty="0"/>
              <a:t>Community service project, community open house</a:t>
            </a:r>
          </a:p>
        </p:txBody>
      </p:sp>
    </p:spTree>
    <p:extLst>
      <p:ext uri="{BB962C8B-B14F-4D97-AF65-F5344CB8AC3E}">
        <p14:creationId xmlns:p14="http://schemas.microsoft.com/office/powerpoint/2010/main" val="354779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5040-E356-C0D9-2EBC-FA0A05976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Excellence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979A4-D88F-75CC-3203-03527F67E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we recognize chapter excellence</a:t>
            </a:r>
          </a:p>
          <a:p>
            <a:r>
              <a:rPr lang="en-US" dirty="0"/>
              <a:t>Provides a roadmap to chapter success in implementing the Framework</a:t>
            </a:r>
          </a:p>
          <a:p>
            <a:r>
              <a:rPr lang="en-US" dirty="0"/>
              <a:t>Recognition is focused on the resulting development after the event</a:t>
            </a:r>
          </a:p>
          <a:p>
            <a:r>
              <a:rPr lang="en-US" dirty="0"/>
              <a:t>Quality Chapter </a:t>
            </a:r>
          </a:p>
          <a:p>
            <a:r>
              <a:rPr lang="en-US" dirty="0"/>
              <a:t>Chapters of Distinction (Gold, Silver, Bronze)</a:t>
            </a:r>
          </a:p>
          <a:p>
            <a:r>
              <a:rPr lang="en-US" dirty="0"/>
              <a:t>Models of Excellence</a:t>
            </a:r>
          </a:p>
          <a:p>
            <a:r>
              <a:rPr lang="en-US" dirty="0"/>
              <a:t>Applications online – due March 1</a:t>
            </a:r>
          </a:p>
        </p:txBody>
      </p:sp>
    </p:spTree>
    <p:extLst>
      <p:ext uri="{BB962C8B-B14F-4D97-AF65-F5344CB8AC3E}">
        <p14:creationId xmlns:p14="http://schemas.microsoft.com/office/powerpoint/2010/main" val="383534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BDC1B-870C-594F-84BF-4510E25DB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Membership Registration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92F42-C4BD-2BB1-FB06-078D1213A2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Join members online at </a:t>
            </a:r>
            <a:r>
              <a:rPr lang="en-US" dirty="0">
                <a:hlinkClick r:id="rId2"/>
              </a:rPr>
              <a:t>register.skillsusa.org</a:t>
            </a:r>
            <a:r>
              <a:rPr lang="en-US" dirty="0"/>
              <a:t>.</a:t>
            </a:r>
          </a:p>
          <a:p>
            <a:r>
              <a:rPr lang="en-US" dirty="0"/>
              <a:t>Review instructions in the Chapter Success Guide to activate Member Enroll</a:t>
            </a:r>
          </a:p>
          <a:p>
            <a:pPr lvl="1"/>
            <a:r>
              <a:rPr lang="en-US" dirty="0"/>
              <a:t>Students enter their membership information, advisors submit and agree to invoicing terms</a:t>
            </a:r>
          </a:p>
          <a:p>
            <a:r>
              <a:rPr lang="en-US" dirty="0"/>
              <a:t>To be eligible for competition:</a:t>
            </a:r>
          </a:p>
          <a:p>
            <a:pPr lvl="1"/>
            <a:r>
              <a:rPr lang="en-US" dirty="0"/>
              <a:t>At least 6 students and 1 professional member</a:t>
            </a:r>
          </a:p>
          <a:p>
            <a:pPr lvl="1"/>
            <a:r>
              <a:rPr lang="en-US" dirty="0"/>
              <a:t>Registered by February 1 </a:t>
            </a:r>
            <a:r>
              <a:rPr lang="en-US" i="1" dirty="0"/>
              <a:t>(check regional deadlines)</a:t>
            </a:r>
            <a:endParaRPr lang="en-US" dirty="0"/>
          </a:p>
          <a:p>
            <a:pPr lvl="1"/>
            <a:r>
              <a:rPr lang="en-US" dirty="0"/>
              <a:t>Paid by March 1</a:t>
            </a:r>
          </a:p>
          <a:p>
            <a:r>
              <a:rPr lang="en-US" dirty="0"/>
              <a:t>$16/student, $35/professional</a:t>
            </a:r>
          </a:p>
          <a:p>
            <a:r>
              <a:rPr lang="en-US" dirty="0"/>
              <a:t>Affiliation Plans available</a:t>
            </a:r>
          </a:p>
        </p:txBody>
      </p:sp>
    </p:spTree>
    <p:extLst>
      <p:ext uri="{BB962C8B-B14F-4D97-AF65-F5344CB8AC3E}">
        <p14:creationId xmlns:p14="http://schemas.microsoft.com/office/powerpoint/2010/main" val="134860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19520</TotalTime>
  <Words>2998</Words>
  <Application>Microsoft Office PowerPoint</Application>
  <PresentationFormat>Widescreen</PresentationFormat>
  <Paragraphs>425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Arial</vt:lpstr>
      <vt:lpstr>Arial Black</vt:lpstr>
      <vt:lpstr>Arial Narrow</vt:lpstr>
      <vt:lpstr>Calibri</vt:lpstr>
      <vt:lpstr>Calibri Light</vt:lpstr>
      <vt:lpstr>Futura PT Demi</vt:lpstr>
      <vt:lpstr>Futura PT Heavy</vt:lpstr>
      <vt:lpstr>Office Theme</vt:lpstr>
      <vt:lpstr>Back to School Meeting</vt:lpstr>
      <vt:lpstr>Agenda</vt:lpstr>
      <vt:lpstr>What is SkillsUSA?</vt:lpstr>
      <vt:lpstr>The SkillsUSA Framework</vt:lpstr>
      <vt:lpstr>PowerPoint Presentation</vt:lpstr>
      <vt:lpstr>The Program of Work</vt:lpstr>
      <vt:lpstr>The Program of Work</vt:lpstr>
      <vt:lpstr>Chapter Excellence Program</vt:lpstr>
      <vt:lpstr>Membership Registration</vt:lpstr>
      <vt:lpstr>Affiliation Plans</vt:lpstr>
      <vt:lpstr>Affiliation Plan Example</vt:lpstr>
      <vt:lpstr>QUESTIONS?</vt:lpstr>
      <vt:lpstr>Event Registration</vt:lpstr>
      <vt:lpstr>Regional Leadership Meetings</vt:lpstr>
      <vt:lpstr>Fall Leadership Conference (FLC)</vt:lpstr>
      <vt:lpstr>Fall Leadership Conference (FLC)</vt:lpstr>
      <vt:lpstr>Fall Leadership Conference (FLC)</vt:lpstr>
      <vt:lpstr>QUESTIONS?</vt:lpstr>
      <vt:lpstr>Competition Information</vt:lpstr>
      <vt:lpstr>PowerPoint Presentation</vt:lpstr>
      <vt:lpstr>Competition Information - Updates</vt:lpstr>
      <vt:lpstr>Regional Competitions</vt:lpstr>
      <vt:lpstr>State Competitions</vt:lpstr>
      <vt:lpstr>SLSC24 – Registration Info</vt:lpstr>
      <vt:lpstr>SLSC24 – Registration Info</vt:lpstr>
      <vt:lpstr>SLSC24 – Opening Ceremony</vt:lpstr>
      <vt:lpstr>SLSC24 – Conference Schedule</vt:lpstr>
      <vt:lpstr>SLSC24 – Closing/Awards Ceremony</vt:lpstr>
      <vt:lpstr>QUESTIONS?</vt:lpstr>
      <vt:lpstr>Leadership Opportunities for Students</vt:lpstr>
      <vt:lpstr>Leadership Opportunities for Students</vt:lpstr>
      <vt:lpstr>Leadership Opportunities for Students</vt:lpstr>
      <vt:lpstr>Leadership Opportunities for Students</vt:lpstr>
      <vt:lpstr>Leadership Opportunities for Students</vt:lpstr>
      <vt:lpstr>Leadership Opportunities for Students</vt:lpstr>
      <vt:lpstr>National Competitions</vt:lpstr>
      <vt:lpstr>NLSC24 – Registration Information</vt:lpstr>
      <vt:lpstr>NLSC24 – Registration Information</vt:lpstr>
      <vt:lpstr>NLSC24 – Registration Information</vt:lpstr>
      <vt:lpstr>NLSC24 – General Agenda Overview</vt:lpstr>
      <vt:lpstr>NLSC24 – State Activities</vt:lpstr>
      <vt:lpstr>Advisor Resources</vt:lpstr>
      <vt:lpstr>PowerPoint Presentation</vt:lpstr>
      <vt:lpstr>Reach Out Anytime!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Devin Goodman</dc:creator>
  <cp:lastModifiedBy>Florida SkillsUSA Inc</cp:lastModifiedBy>
  <cp:revision>5</cp:revision>
  <dcterms:created xsi:type="dcterms:W3CDTF">2023-07-05T15:30:59Z</dcterms:created>
  <dcterms:modified xsi:type="dcterms:W3CDTF">2023-09-07T12:08:46Z</dcterms:modified>
</cp:coreProperties>
</file>