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1" r:id="rId2"/>
    <p:sldId id="258" r:id="rId3"/>
    <p:sldId id="262" r:id="rId4"/>
    <p:sldId id="264" r:id="rId5"/>
    <p:sldId id="265" r:id="rId6"/>
    <p:sldId id="271" r:id="rId7"/>
    <p:sldId id="266" r:id="rId8"/>
    <p:sldId id="267" r:id="rId9"/>
    <p:sldId id="268" r:id="rId10"/>
    <p:sldId id="269" r:id="rId11"/>
    <p:sldId id="270" r:id="rId12"/>
    <p:sldId id="272" r:id="rId13"/>
    <p:sldId id="273" r:id="rId14"/>
    <p:sldId id="274" r:id="rId15"/>
    <p:sldId id="275" r:id="rId16"/>
    <p:sldId id="276" r:id="rId17"/>
    <p:sldId id="277" r:id="rId18"/>
    <p:sldId id="278" r:id="rId19"/>
    <p:sldId id="280" r:id="rId20"/>
    <p:sldId id="279" r:id="rId21"/>
    <p:sldId id="281" r:id="rId22"/>
    <p:sldId id="282" r:id="rId23"/>
    <p:sldId id="285" r:id="rId24"/>
    <p:sldId id="283" r:id="rId25"/>
    <p:sldId id="284" r:id="rId26"/>
    <p:sldId id="287" r:id="rId27"/>
    <p:sldId id="288" r:id="rId28"/>
    <p:sldId id="289" r:id="rId29"/>
    <p:sldId id="291" r:id="rId30"/>
    <p:sldId id="292" r:id="rId31"/>
    <p:sldId id="293" r:id="rId32"/>
    <p:sldId id="294" r:id="rId33"/>
    <p:sldId id="295" r:id="rId34"/>
    <p:sldId id="296" r:id="rId35"/>
    <p:sldId id="298" r:id="rId36"/>
    <p:sldId id="299" r:id="rId37"/>
    <p:sldId id="300" r:id="rId38"/>
    <p:sldId id="301" r:id="rId39"/>
    <p:sldId id="302" r:id="rId40"/>
    <p:sldId id="290" r:id="rId41"/>
    <p:sldId id="307"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69A7C6-5030-425F-82B8-59082AF86188}" v="230" dt="2024-01-17T16:43:45.6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34"/>
    <p:restoredTop sz="94629"/>
  </p:normalViewPr>
  <p:slideViewPr>
    <p:cSldViewPr snapToGrid="0">
      <p:cViewPr varScale="1">
        <p:scale>
          <a:sx n="105" d="100"/>
          <a:sy n="105" d="100"/>
        </p:scale>
        <p:origin x="98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ssica Graber" userId="5a1b4575d397405b" providerId="LiveId" clId="{3669A7C6-5030-425F-82B8-59082AF86188}"/>
    <pc:docChg chg="undo custSel addSld delSld modSld sldOrd">
      <pc:chgData name="Jessica Graber" userId="5a1b4575d397405b" providerId="LiveId" clId="{3669A7C6-5030-425F-82B8-59082AF86188}" dt="2024-01-17T16:43:59.933" v="21057" actId="47"/>
      <pc:docMkLst>
        <pc:docMk/>
      </pc:docMkLst>
      <pc:sldChg chg="addSp modSp mod">
        <pc:chgData name="Jessica Graber" userId="5a1b4575d397405b" providerId="LiveId" clId="{3669A7C6-5030-425F-82B8-59082AF86188}" dt="2024-01-16T21:29:53.969" v="21035" actId="14100"/>
        <pc:sldMkLst>
          <pc:docMk/>
          <pc:sldMk cId="3460350389" sldId="262"/>
        </pc:sldMkLst>
        <pc:spChg chg="mod">
          <ac:chgData name="Jessica Graber" userId="5a1b4575d397405b" providerId="LiveId" clId="{3669A7C6-5030-425F-82B8-59082AF86188}" dt="2024-01-16T21:29:00.779" v="20999" actId="14100"/>
          <ac:spMkLst>
            <pc:docMk/>
            <pc:sldMk cId="3460350389" sldId="262"/>
            <ac:spMk id="2" creationId="{6043A0C9-813F-FE7C-0768-DDE74C38FABF}"/>
          </ac:spMkLst>
        </pc:spChg>
        <pc:spChg chg="mod">
          <ac:chgData name="Jessica Graber" userId="5a1b4575d397405b" providerId="LiveId" clId="{3669A7C6-5030-425F-82B8-59082AF86188}" dt="2024-01-16T21:29:47.778" v="21033" actId="20577"/>
          <ac:spMkLst>
            <pc:docMk/>
            <pc:sldMk cId="3460350389" sldId="262"/>
            <ac:spMk id="3" creationId="{0B265022-B617-3F6B-EF67-4DB3422BA991}"/>
          </ac:spMkLst>
        </pc:spChg>
        <pc:picChg chg="add mod">
          <ac:chgData name="Jessica Graber" userId="5a1b4575d397405b" providerId="LiveId" clId="{3669A7C6-5030-425F-82B8-59082AF86188}" dt="2024-01-16T21:29:53.969" v="21035" actId="14100"/>
          <ac:picMkLst>
            <pc:docMk/>
            <pc:sldMk cId="3460350389" sldId="262"/>
            <ac:picMk id="5" creationId="{7CF847C5-7BF8-3E33-F6A5-DF24524EEA2A}"/>
          </ac:picMkLst>
        </pc:picChg>
      </pc:sldChg>
      <pc:sldChg chg="addSp delSp modSp del mod">
        <pc:chgData name="Jessica Graber" userId="5a1b4575d397405b" providerId="LiveId" clId="{3669A7C6-5030-425F-82B8-59082AF86188}" dt="2024-01-16T22:48:36.463" v="21036" actId="47"/>
        <pc:sldMkLst>
          <pc:docMk/>
          <pc:sldMk cId="253151983" sldId="263"/>
        </pc:sldMkLst>
        <pc:spChg chg="add mod">
          <ac:chgData name="Jessica Graber" userId="5a1b4575d397405b" providerId="LiveId" clId="{3669A7C6-5030-425F-82B8-59082AF86188}" dt="2024-01-16T21:28:45.468" v="20967" actId="21"/>
          <ac:spMkLst>
            <pc:docMk/>
            <pc:sldMk cId="253151983" sldId="263"/>
            <ac:spMk id="7" creationId="{C583557F-FFC2-331B-5655-C4AD939FFA7A}"/>
          </ac:spMkLst>
        </pc:spChg>
        <pc:picChg chg="del mod">
          <ac:chgData name="Jessica Graber" userId="5a1b4575d397405b" providerId="LiveId" clId="{3669A7C6-5030-425F-82B8-59082AF86188}" dt="2024-01-16T21:28:45.468" v="20967" actId="21"/>
          <ac:picMkLst>
            <pc:docMk/>
            <pc:sldMk cId="253151983" sldId="263"/>
            <ac:picMk id="5" creationId="{7CF847C5-7BF8-3E33-F6A5-DF24524EEA2A}"/>
          </ac:picMkLst>
        </pc:picChg>
      </pc:sldChg>
      <pc:sldChg chg="modSp new mod modAnim">
        <pc:chgData name="Jessica Graber" userId="5a1b4575d397405b" providerId="LiveId" clId="{3669A7C6-5030-425F-82B8-59082AF86188}" dt="2024-01-16T21:14:08.124" v="20789"/>
        <pc:sldMkLst>
          <pc:docMk/>
          <pc:sldMk cId="4215833152" sldId="264"/>
        </pc:sldMkLst>
        <pc:spChg chg="mod">
          <ac:chgData name="Jessica Graber" userId="5a1b4575d397405b" providerId="LiveId" clId="{3669A7C6-5030-425F-82B8-59082AF86188}" dt="2024-01-15T14:16:11.809" v="14" actId="20577"/>
          <ac:spMkLst>
            <pc:docMk/>
            <pc:sldMk cId="4215833152" sldId="264"/>
            <ac:spMk id="2" creationId="{2CE44C7E-8CC9-32FD-C799-D9C5D5529F54}"/>
          </ac:spMkLst>
        </pc:spChg>
        <pc:spChg chg="mod">
          <ac:chgData name="Jessica Graber" userId="5a1b4575d397405b" providerId="LiveId" clId="{3669A7C6-5030-425F-82B8-59082AF86188}" dt="2024-01-16T20:51:39.840" v="19675" actId="1037"/>
          <ac:spMkLst>
            <pc:docMk/>
            <pc:sldMk cId="4215833152" sldId="264"/>
            <ac:spMk id="3" creationId="{5459DBCB-B02F-EADF-0C72-5BF11E7970AB}"/>
          </ac:spMkLst>
        </pc:spChg>
      </pc:sldChg>
      <pc:sldChg chg="modSp new mod modAnim">
        <pc:chgData name="Jessica Graber" userId="5a1b4575d397405b" providerId="LiveId" clId="{3669A7C6-5030-425F-82B8-59082AF86188}" dt="2024-01-16T21:14:37.768" v="20799"/>
        <pc:sldMkLst>
          <pc:docMk/>
          <pc:sldMk cId="107506796" sldId="265"/>
        </pc:sldMkLst>
        <pc:spChg chg="mod">
          <ac:chgData name="Jessica Graber" userId="5a1b4575d397405b" providerId="LiveId" clId="{3669A7C6-5030-425F-82B8-59082AF86188}" dt="2024-01-15T14:18:55.660" v="169" actId="20577"/>
          <ac:spMkLst>
            <pc:docMk/>
            <pc:sldMk cId="107506796" sldId="265"/>
            <ac:spMk id="2" creationId="{92717F8B-405B-F9CE-579B-D061856B91AA}"/>
          </ac:spMkLst>
        </pc:spChg>
        <pc:spChg chg="mod">
          <ac:chgData name="Jessica Graber" userId="5a1b4575d397405b" providerId="LiveId" clId="{3669A7C6-5030-425F-82B8-59082AF86188}" dt="2024-01-16T21:14:31.942" v="20798" actId="27636"/>
          <ac:spMkLst>
            <pc:docMk/>
            <pc:sldMk cId="107506796" sldId="265"/>
            <ac:spMk id="3" creationId="{AFB30B36-F8C1-8FC9-B31C-3FE603178416}"/>
          </ac:spMkLst>
        </pc:spChg>
      </pc:sldChg>
      <pc:sldChg chg="modSp new mod">
        <pc:chgData name="Jessica Graber" userId="5a1b4575d397405b" providerId="LiveId" clId="{3669A7C6-5030-425F-82B8-59082AF86188}" dt="2024-01-16T14:58:35.294" v="17151" actId="14100"/>
        <pc:sldMkLst>
          <pc:docMk/>
          <pc:sldMk cId="544066208" sldId="266"/>
        </pc:sldMkLst>
        <pc:spChg chg="mod">
          <ac:chgData name="Jessica Graber" userId="5a1b4575d397405b" providerId="LiveId" clId="{3669A7C6-5030-425F-82B8-59082AF86188}" dt="2024-01-15T14:19:16.209" v="186" actId="20577"/>
          <ac:spMkLst>
            <pc:docMk/>
            <pc:sldMk cId="544066208" sldId="266"/>
            <ac:spMk id="2" creationId="{1F715ADD-9F1B-4099-C6C6-BFEBC9FA33E5}"/>
          </ac:spMkLst>
        </pc:spChg>
        <pc:spChg chg="mod">
          <ac:chgData name="Jessica Graber" userId="5a1b4575d397405b" providerId="LiveId" clId="{3669A7C6-5030-425F-82B8-59082AF86188}" dt="2024-01-16T14:58:35.294" v="17151" actId="14100"/>
          <ac:spMkLst>
            <pc:docMk/>
            <pc:sldMk cId="544066208" sldId="266"/>
            <ac:spMk id="3" creationId="{F6761AA4-9006-E499-EC8A-571E3699C738}"/>
          </ac:spMkLst>
        </pc:spChg>
      </pc:sldChg>
      <pc:sldChg chg="modSp add mod">
        <pc:chgData name="Jessica Graber" userId="5a1b4575d397405b" providerId="LiveId" clId="{3669A7C6-5030-425F-82B8-59082AF86188}" dt="2024-01-16T20:54:20.683" v="19742" actId="20577"/>
        <pc:sldMkLst>
          <pc:docMk/>
          <pc:sldMk cId="3555064094" sldId="267"/>
        </pc:sldMkLst>
        <pc:spChg chg="mod">
          <ac:chgData name="Jessica Graber" userId="5a1b4575d397405b" providerId="LiveId" clId="{3669A7C6-5030-425F-82B8-59082AF86188}" dt="2024-01-16T20:54:20.683" v="19742" actId="20577"/>
          <ac:spMkLst>
            <pc:docMk/>
            <pc:sldMk cId="3555064094" sldId="267"/>
            <ac:spMk id="3" creationId="{F6761AA4-9006-E499-EC8A-571E3699C738}"/>
          </ac:spMkLst>
        </pc:spChg>
      </pc:sldChg>
      <pc:sldChg chg="modSp add mod">
        <pc:chgData name="Jessica Graber" userId="5a1b4575d397405b" providerId="LiveId" clId="{3669A7C6-5030-425F-82B8-59082AF86188}" dt="2024-01-16T20:54:16.425" v="19736" actId="20577"/>
        <pc:sldMkLst>
          <pc:docMk/>
          <pc:sldMk cId="3722723398" sldId="268"/>
        </pc:sldMkLst>
        <pc:spChg chg="mod">
          <ac:chgData name="Jessica Graber" userId="5a1b4575d397405b" providerId="LiveId" clId="{3669A7C6-5030-425F-82B8-59082AF86188}" dt="2024-01-16T20:54:16.425" v="19736" actId="20577"/>
          <ac:spMkLst>
            <pc:docMk/>
            <pc:sldMk cId="3722723398" sldId="268"/>
            <ac:spMk id="3" creationId="{F6761AA4-9006-E499-EC8A-571E3699C738}"/>
          </ac:spMkLst>
        </pc:spChg>
      </pc:sldChg>
      <pc:sldChg chg="modSp add mod">
        <pc:chgData name="Jessica Graber" userId="5a1b4575d397405b" providerId="LiveId" clId="{3669A7C6-5030-425F-82B8-59082AF86188}" dt="2024-01-16T20:54:04.906" v="19730" actId="113"/>
        <pc:sldMkLst>
          <pc:docMk/>
          <pc:sldMk cId="3928683932" sldId="269"/>
        </pc:sldMkLst>
        <pc:spChg chg="mod">
          <ac:chgData name="Jessica Graber" userId="5a1b4575d397405b" providerId="LiveId" clId="{3669A7C6-5030-425F-82B8-59082AF86188}" dt="2024-01-16T20:54:04.906" v="19730" actId="113"/>
          <ac:spMkLst>
            <pc:docMk/>
            <pc:sldMk cId="3928683932" sldId="269"/>
            <ac:spMk id="3" creationId="{F6761AA4-9006-E499-EC8A-571E3699C738}"/>
          </ac:spMkLst>
        </pc:spChg>
      </pc:sldChg>
      <pc:sldChg chg="modSp new mod">
        <pc:chgData name="Jessica Graber" userId="5a1b4575d397405b" providerId="LiveId" clId="{3669A7C6-5030-425F-82B8-59082AF86188}" dt="2024-01-16T20:55:38.739" v="19792" actId="1076"/>
        <pc:sldMkLst>
          <pc:docMk/>
          <pc:sldMk cId="156879890" sldId="270"/>
        </pc:sldMkLst>
        <pc:spChg chg="mod">
          <ac:chgData name="Jessica Graber" userId="5a1b4575d397405b" providerId="LiveId" clId="{3669A7C6-5030-425F-82B8-59082AF86188}" dt="2024-01-15T14:28:01.375" v="979" actId="20577"/>
          <ac:spMkLst>
            <pc:docMk/>
            <pc:sldMk cId="156879890" sldId="270"/>
            <ac:spMk id="2" creationId="{298800F1-6830-85D4-916D-43A24C3993FD}"/>
          </ac:spMkLst>
        </pc:spChg>
        <pc:spChg chg="mod">
          <ac:chgData name="Jessica Graber" userId="5a1b4575d397405b" providerId="LiveId" clId="{3669A7C6-5030-425F-82B8-59082AF86188}" dt="2024-01-16T20:55:38.739" v="19792" actId="1076"/>
          <ac:spMkLst>
            <pc:docMk/>
            <pc:sldMk cId="156879890" sldId="270"/>
            <ac:spMk id="3" creationId="{53264B8A-155D-5108-1C38-C017CB56D927}"/>
          </ac:spMkLst>
        </pc:spChg>
      </pc:sldChg>
      <pc:sldChg chg="modSp new mod modAnim">
        <pc:chgData name="Jessica Graber" userId="5a1b4575d397405b" providerId="LiveId" clId="{3669A7C6-5030-425F-82B8-59082AF86188}" dt="2024-01-16T21:16:48.136" v="20831"/>
        <pc:sldMkLst>
          <pc:docMk/>
          <pc:sldMk cId="264536382" sldId="271"/>
        </pc:sldMkLst>
        <pc:spChg chg="mod">
          <ac:chgData name="Jessica Graber" userId="5a1b4575d397405b" providerId="LiveId" clId="{3669A7C6-5030-425F-82B8-59082AF86188}" dt="2024-01-15T14:25:26.558" v="514" actId="20577"/>
          <ac:spMkLst>
            <pc:docMk/>
            <pc:sldMk cId="264536382" sldId="271"/>
            <ac:spMk id="2" creationId="{D2568442-8B29-9A7C-B4BC-182E0A3BEE66}"/>
          </ac:spMkLst>
        </pc:spChg>
        <pc:spChg chg="mod">
          <ac:chgData name="Jessica Graber" userId="5a1b4575d397405b" providerId="LiveId" clId="{3669A7C6-5030-425F-82B8-59082AF86188}" dt="2024-01-16T20:53:13.103" v="19729" actId="27636"/>
          <ac:spMkLst>
            <pc:docMk/>
            <pc:sldMk cId="264536382" sldId="271"/>
            <ac:spMk id="3" creationId="{85C83559-040F-8BE3-CCB0-5E1432828BCA}"/>
          </ac:spMkLst>
        </pc:spChg>
      </pc:sldChg>
      <pc:sldChg chg="modSp new mod modAnim">
        <pc:chgData name="Jessica Graber" userId="5a1b4575d397405b" providerId="LiveId" clId="{3669A7C6-5030-425F-82B8-59082AF86188}" dt="2024-01-16T21:18:23.596" v="20840"/>
        <pc:sldMkLst>
          <pc:docMk/>
          <pc:sldMk cId="1009388860" sldId="272"/>
        </pc:sldMkLst>
        <pc:spChg chg="mod">
          <ac:chgData name="Jessica Graber" userId="5a1b4575d397405b" providerId="LiveId" clId="{3669A7C6-5030-425F-82B8-59082AF86188}" dt="2024-01-15T14:32:36.260" v="1594" actId="20577"/>
          <ac:spMkLst>
            <pc:docMk/>
            <pc:sldMk cId="1009388860" sldId="272"/>
            <ac:spMk id="2" creationId="{77110E12-3850-B136-EF07-78137929914B}"/>
          </ac:spMkLst>
        </pc:spChg>
        <pc:spChg chg="mod">
          <ac:chgData name="Jessica Graber" userId="5a1b4575d397405b" providerId="LiveId" clId="{3669A7C6-5030-425F-82B8-59082AF86188}" dt="2024-01-16T20:55:52.449" v="19796" actId="27636"/>
          <ac:spMkLst>
            <pc:docMk/>
            <pc:sldMk cId="1009388860" sldId="272"/>
            <ac:spMk id="3" creationId="{4FD55BE1-A41C-2C36-C021-9ED24589D5DC}"/>
          </ac:spMkLst>
        </pc:spChg>
      </pc:sldChg>
      <pc:sldChg chg="modSp new mod">
        <pc:chgData name="Jessica Graber" userId="5a1b4575d397405b" providerId="LiveId" clId="{3669A7C6-5030-425F-82B8-59082AF86188}" dt="2024-01-16T20:56:01.237" v="19798" actId="12"/>
        <pc:sldMkLst>
          <pc:docMk/>
          <pc:sldMk cId="4033276266" sldId="273"/>
        </pc:sldMkLst>
        <pc:spChg chg="mod">
          <ac:chgData name="Jessica Graber" userId="5a1b4575d397405b" providerId="LiveId" clId="{3669A7C6-5030-425F-82B8-59082AF86188}" dt="2024-01-15T14:34:04.385" v="2017" actId="20577"/>
          <ac:spMkLst>
            <pc:docMk/>
            <pc:sldMk cId="4033276266" sldId="273"/>
            <ac:spMk id="2" creationId="{C776EAA5-60BD-5AB9-F755-4CD9DF283EFC}"/>
          </ac:spMkLst>
        </pc:spChg>
        <pc:spChg chg="mod">
          <ac:chgData name="Jessica Graber" userId="5a1b4575d397405b" providerId="LiveId" clId="{3669A7C6-5030-425F-82B8-59082AF86188}" dt="2024-01-16T20:56:01.237" v="19798" actId="12"/>
          <ac:spMkLst>
            <pc:docMk/>
            <pc:sldMk cId="4033276266" sldId="273"/>
            <ac:spMk id="3" creationId="{FDA786F1-D393-BCCA-920C-1B57E087A312}"/>
          </ac:spMkLst>
        </pc:spChg>
      </pc:sldChg>
      <pc:sldChg chg="modSp new mod modAnim">
        <pc:chgData name="Jessica Graber" userId="5a1b4575d397405b" providerId="LiveId" clId="{3669A7C6-5030-425F-82B8-59082AF86188}" dt="2024-01-16T21:18:47.102" v="20842"/>
        <pc:sldMkLst>
          <pc:docMk/>
          <pc:sldMk cId="2818064605" sldId="274"/>
        </pc:sldMkLst>
        <pc:spChg chg="mod">
          <ac:chgData name="Jessica Graber" userId="5a1b4575d397405b" providerId="LiveId" clId="{3669A7C6-5030-425F-82B8-59082AF86188}" dt="2024-01-16T17:13:04.451" v="18729" actId="20577"/>
          <ac:spMkLst>
            <pc:docMk/>
            <pc:sldMk cId="2818064605" sldId="274"/>
            <ac:spMk id="2" creationId="{7E932126-1826-FF28-B3B5-FCA2DD11911E}"/>
          </ac:spMkLst>
        </pc:spChg>
        <pc:spChg chg="mod">
          <ac:chgData name="Jessica Graber" userId="5a1b4575d397405b" providerId="LiveId" clId="{3669A7C6-5030-425F-82B8-59082AF86188}" dt="2024-01-16T17:13:16.616" v="18739" actId="113"/>
          <ac:spMkLst>
            <pc:docMk/>
            <pc:sldMk cId="2818064605" sldId="274"/>
            <ac:spMk id="3" creationId="{1507DD02-FFC0-BA5B-4DD9-5B09B9BAC090}"/>
          </ac:spMkLst>
        </pc:spChg>
      </pc:sldChg>
      <pc:sldChg chg="modSp new mod modAnim">
        <pc:chgData name="Jessica Graber" userId="5a1b4575d397405b" providerId="LiveId" clId="{3669A7C6-5030-425F-82B8-59082AF86188}" dt="2024-01-16T21:18:56.770" v="20844"/>
        <pc:sldMkLst>
          <pc:docMk/>
          <pc:sldMk cId="3240606116" sldId="275"/>
        </pc:sldMkLst>
        <pc:spChg chg="mod">
          <ac:chgData name="Jessica Graber" userId="5a1b4575d397405b" providerId="LiveId" clId="{3669A7C6-5030-425F-82B8-59082AF86188}" dt="2024-01-16T17:13:27.449" v="18758" actId="20577"/>
          <ac:spMkLst>
            <pc:docMk/>
            <pc:sldMk cId="3240606116" sldId="275"/>
            <ac:spMk id="2" creationId="{9D24B969-6768-5724-18CD-5160716FC4D1}"/>
          </ac:spMkLst>
        </pc:spChg>
        <pc:spChg chg="mod">
          <ac:chgData name="Jessica Graber" userId="5a1b4575d397405b" providerId="LiveId" clId="{3669A7C6-5030-425F-82B8-59082AF86188}" dt="2024-01-16T20:56:38.516" v="19801" actId="14100"/>
          <ac:spMkLst>
            <pc:docMk/>
            <pc:sldMk cId="3240606116" sldId="275"/>
            <ac:spMk id="3" creationId="{56090869-F61B-4386-AFCD-8673E34C3016}"/>
          </ac:spMkLst>
        </pc:spChg>
      </pc:sldChg>
      <pc:sldChg chg="modSp new mod modAnim">
        <pc:chgData name="Jessica Graber" userId="5a1b4575d397405b" providerId="LiveId" clId="{3669A7C6-5030-425F-82B8-59082AF86188}" dt="2024-01-16T21:19:16.556" v="20846"/>
        <pc:sldMkLst>
          <pc:docMk/>
          <pc:sldMk cId="1016687699" sldId="276"/>
        </pc:sldMkLst>
        <pc:spChg chg="mod">
          <ac:chgData name="Jessica Graber" userId="5a1b4575d397405b" providerId="LiveId" clId="{3669A7C6-5030-425F-82B8-59082AF86188}" dt="2024-01-16T17:13:49.309" v="18824" actId="20577"/>
          <ac:spMkLst>
            <pc:docMk/>
            <pc:sldMk cId="1016687699" sldId="276"/>
            <ac:spMk id="2" creationId="{52A31746-3D6B-3262-C451-21B0809C02E5}"/>
          </ac:spMkLst>
        </pc:spChg>
        <pc:spChg chg="mod">
          <ac:chgData name="Jessica Graber" userId="5a1b4575d397405b" providerId="LiveId" clId="{3669A7C6-5030-425F-82B8-59082AF86188}" dt="2024-01-16T17:13:44.436" v="18805" actId="113"/>
          <ac:spMkLst>
            <pc:docMk/>
            <pc:sldMk cId="1016687699" sldId="276"/>
            <ac:spMk id="3" creationId="{7D69069E-BF82-81C9-FD2A-21289B3BBAB3}"/>
          </ac:spMkLst>
        </pc:spChg>
      </pc:sldChg>
      <pc:sldChg chg="modSp new mod modAnim">
        <pc:chgData name="Jessica Graber" userId="5a1b4575d397405b" providerId="LiveId" clId="{3669A7C6-5030-425F-82B8-59082AF86188}" dt="2024-01-16T21:19:26.630" v="20848"/>
        <pc:sldMkLst>
          <pc:docMk/>
          <pc:sldMk cId="3093689662" sldId="277"/>
        </pc:sldMkLst>
        <pc:spChg chg="mod">
          <ac:chgData name="Jessica Graber" userId="5a1b4575d397405b" providerId="LiveId" clId="{3669A7C6-5030-425F-82B8-59082AF86188}" dt="2024-01-16T17:14:11.323" v="18851" actId="20577"/>
          <ac:spMkLst>
            <pc:docMk/>
            <pc:sldMk cId="3093689662" sldId="277"/>
            <ac:spMk id="2" creationId="{579EDE7F-E92E-EF48-2CF2-520D7A0DE678}"/>
          </ac:spMkLst>
        </pc:spChg>
        <pc:spChg chg="mod">
          <ac:chgData name="Jessica Graber" userId="5a1b4575d397405b" providerId="LiveId" clId="{3669A7C6-5030-425F-82B8-59082AF86188}" dt="2024-01-16T20:57:08.769" v="19805" actId="113"/>
          <ac:spMkLst>
            <pc:docMk/>
            <pc:sldMk cId="3093689662" sldId="277"/>
            <ac:spMk id="3" creationId="{03B21986-FA0B-9553-8A8F-D64477110678}"/>
          </ac:spMkLst>
        </pc:spChg>
      </pc:sldChg>
      <pc:sldChg chg="modSp new mod modAnim">
        <pc:chgData name="Jessica Graber" userId="5a1b4575d397405b" providerId="LiveId" clId="{3669A7C6-5030-425F-82B8-59082AF86188}" dt="2024-01-16T21:20:00.621" v="20884"/>
        <pc:sldMkLst>
          <pc:docMk/>
          <pc:sldMk cId="1513724702" sldId="278"/>
        </pc:sldMkLst>
        <pc:spChg chg="mod">
          <ac:chgData name="Jessica Graber" userId="5a1b4575d397405b" providerId="LiveId" clId="{3669A7C6-5030-425F-82B8-59082AF86188}" dt="2024-01-15T14:43:13.459" v="4171" actId="20577"/>
          <ac:spMkLst>
            <pc:docMk/>
            <pc:sldMk cId="1513724702" sldId="278"/>
            <ac:spMk id="2" creationId="{CDC56707-D5BC-5B4B-9A3D-186EE38DC7A2}"/>
          </ac:spMkLst>
        </pc:spChg>
        <pc:spChg chg="mod">
          <ac:chgData name="Jessica Graber" userId="5a1b4575d397405b" providerId="LiveId" clId="{3669A7C6-5030-425F-82B8-59082AF86188}" dt="2024-01-16T21:19:56.450" v="20883" actId="20577"/>
          <ac:spMkLst>
            <pc:docMk/>
            <pc:sldMk cId="1513724702" sldId="278"/>
            <ac:spMk id="3" creationId="{6C185770-2AD5-8142-BDDA-0DD30352EB9D}"/>
          </ac:spMkLst>
        </pc:spChg>
      </pc:sldChg>
      <pc:sldChg chg="modSp new mod modAnim">
        <pc:chgData name="Jessica Graber" userId="5a1b4575d397405b" providerId="LiveId" clId="{3669A7C6-5030-425F-82B8-59082AF86188}" dt="2024-01-16T21:20:25.639" v="20888"/>
        <pc:sldMkLst>
          <pc:docMk/>
          <pc:sldMk cId="4114841913" sldId="279"/>
        </pc:sldMkLst>
        <pc:spChg chg="mod">
          <ac:chgData name="Jessica Graber" userId="5a1b4575d397405b" providerId="LiveId" clId="{3669A7C6-5030-425F-82B8-59082AF86188}" dt="2024-01-15T14:47:57.595" v="5108" actId="20577"/>
          <ac:spMkLst>
            <pc:docMk/>
            <pc:sldMk cId="4114841913" sldId="279"/>
            <ac:spMk id="2" creationId="{E999FC1C-693F-9E48-5F88-4A2F9B3BF069}"/>
          </ac:spMkLst>
        </pc:spChg>
        <pc:spChg chg="mod">
          <ac:chgData name="Jessica Graber" userId="5a1b4575d397405b" providerId="LiveId" clId="{3669A7C6-5030-425F-82B8-59082AF86188}" dt="2024-01-16T17:29:41.246" v="18898" actId="27636"/>
          <ac:spMkLst>
            <pc:docMk/>
            <pc:sldMk cId="4114841913" sldId="279"/>
            <ac:spMk id="3" creationId="{E87BFC53-E360-7B2D-3B08-4D7697E9A4EE}"/>
          </ac:spMkLst>
        </pc:spChg>
      </pc:sldChg>
      <pc:sldChg chg="modSp add mod modAnim">
        <pc:chgData name="Jessica Graber" userId="5a1b4575d397405b" providerId="LiveId" clId="{3669A7C6-5030-425F-82B8-59082AF86188}" dt="2024-01-16T21:20:12.628" v="20886"/>
        <pc:sldMkLst>
          <pc:docMk/>
          <pc:sldMk cId="2706082297" sldId="280"/>
        </pc:sldMkLst>
        <pc:spChg chg="mod">
          <ac:chgData name="Jessica Graber" userId="5a1b4575d397405b" providerId="LiveId" clId="{3669A7C6-5030-425F-82B8-59082AF86188}" dt="2024-01-16T20:57:57.798" v="19849" actId="20577"/>
          <ac:spMkLst>
            <pc:docMk/>
            <pc:sldMk cId="2706082297" sldId="280"/>
            <ac:spMk id="3" creationId="{6C185770-2AD5-8142-BDDA-0DD30352EB9D}"/>
          </ac:spMkLst>
        </pc:spChg>
      </pc:sldChg>
      <pc:sldChg chg="modSp new mod modAnim">
        <pc:chgData name="Jessica Graber" userId="5a1b4575d397405b" providerId="LiveId" clId="{3669A7C6-5030-425F-82B8-59082AF86188}" dt="2024-01-16T21:21:35.782" v="20922"/>
        <pc:sldMkLst>
          <pc:docMk/>
          <pc:sldMk cId="835586311" sldId="281"/>
        </pc:sldMkLst>
        <pc:spChg chg="mod">
          <ac:chgData name="Jessica Graber" userId="5a1b4575d397405b" providerId="LiveId" clId="{3669A7C6-5030-425F-82B8-59082AF86188}" dt="2024-01-15T14:49:48.300" v="5529" actId="20577"/>
          <ac:spMkLst>
            <pc:docMk/>
            <pc:sldMk cId="835586311" sldId="281"/>
            <ac:spMk id="2" creationId="{5CA66F79-061E-6A59-F1E6-226980EE2505}"/>
          </ac:spMkLst>
        </pc:spChg>
        <pc:spChg chg="mod">
          <ac:chgData name="Jessica Graber" userId="5a1b4575d397405b" providerId="LiveId" clId="{3669A7C6-5030-425F-82B8-59082AF86188}" dt="2024-01-16T21:21:11.223" v="20920" actId="113"/>
          <ac:spMkLst>
            <pc:docMk/>
            <pc:sldMk cId="835586311" sldId="281"/>
            <ac:spMk id="3" creationId="{F725096F-3B75-65D6-8761-8CA1EBDD07DB}"/>
          </ac:spMkLst>
        </pc:spChg>
      </pc:sldChg>
      <pc:sldChg chg="modSp new mod">
        <pc:chgData name="Jessica Graber" userId="5a1b4575d397405b" providerId="LiveId" clId="{3669A7C6-5030-425F-82B8-59082AF86188}" dt="2024-01-16T17:30:15.440" v="18908" actId="27636"/>
        <pc:sldMkLst>
          <pc:docMk/>
          <pc:sldMk cId="3161003531" sldId="282"/>
        </pc:sldMkLst>
        <pc:spChg chg="mod">
          <ac:chgData name="Jessica Graber" userId="5a1b4575d397405b" providerId="LiveId" clId="{3669A7C6-5030-425F-82B8-59082AF86188}" dt="2024-01-15T14:52:56.713" v="6006" actId="20577"/>
          <ac:spMkLst>
            <pc:docMk/>
            <pc:sldMk cId="3161003531" sldId="282"/>
            <ac:spMk id="2" creationId="{44F1937F-1275-8210-6E40-C9AC642794B4}"/>
          </ac:spMkLst>
        </pc:spChg>
        <pc:spChg chg="mod">
          <ac:chgData name="Jessica Graber" userId="5a1b4575d397405b" providerId="LiveId" clId="{3669A7C6-5030-425F-82B8-59082AF86188}" dt="2024-01-16T17:30:15.440" v="18908" actId="27636"/>
          <ac:spMkLst>
            <pc:docMk/>
            <pc:sldMk cId="3161003531" sldId="282"/>
            <ac:spMk id="3" creationId="{1B9E75FA-FD78-F444-C505-F73D7B9E06B1}"/>
          </ac:spMkLst>
        </pc:spChg>
      </pc:sldChg>
      <pc:sldChg chg="modSp new mod modAnim">
        <pc:chgData name="Jessica Graber" userId="5a1b4575d397405b" providerId="LiveId" clId="{3669A7C6-5030-425F-82B8-59082AF86188}" dt="2024-01-16T21:22:03.805" v="20925"/>
        <pc:sldMkLst>
          <pc:docMk/>
          <pc:sldMk cId="929465692" sldId="283"/>
        </pc:sldMkLst>
        <pc:spChg chg="mod">
          <ac:chgData name="Jessica Graber" userId="5a1b4575d397405b" providerId="LiveId" clId="{3669A7C6-5030-425F-82B8-59082AF86188}" dt="2024-01-15T14:55:13.371" v="6332" actId="20577"/>
          <ac:spMkLst>
            <pc:docMk/>
            <pc:sldMk cId="929465692" sldId="283"/>
            <ac:spMk id="2" creationId="{BD1168C7-FA4F-4C86-A33E-4D7BFAFA0DEA}"/>
          </ac:spMkLst>
        </pc:spChg>
        <pc:spChg chg="mod">
          <ac:chgData name="Jessica Graber" userId="5a1b4575d397405b" providerId="LiveId" clId="{3669A7C6-5030-425F-82B8-59082AF86188}" dt="2024-01-16T20:58:59.354" v="19873" actId="20577"/>
          <ac:spMkLst>
            <pc:docMk/>
            <pc:sldMk cId="929465692" sldId="283"/>
            <ac:spMk id="3" creationId="{35D98CC8-2315-CBEE-94F5-E11AB0D704D3}"/>
          </ac:spMkLst>
        </pc:spChg>
      </pc:sldChg>
      <pc:sldChg chg="modSp new mod modAnim">
        <pc:chgData name="Jessica Graber" userId="5a1b4575d397405b" providerId="LiveId" clId="{3669A7C6-5030-425F-82B8-59082AF86188}" dt="2024-01-16T21:22:17.250" v="20926"/>
        <pc:sldMkLst>
          <pc:docMk/>
          <pc:sldMk cId="4234510139" sldId="284"/>
        </pc:sldMkLst>
        <pc:spChg chg="mod">
          <ac:chgData name="Jessica Graber" userId="5a1b4575d397405b" providerId="LiveId" clId="{3669A7C6-5030-425F-82B8-59082AF86188}" dt="2024-01-15T15:00:48.583" v="7467" actId="20577"/>
          <ac:spMkLst>
            <pc:docMk/>
            <pc:sldMk cId="4234510139" sldId="284"/>
            <ac:spMk id="2" creationId="{DDF31544-AA77-CCE7-8E83-FF9626AE1668}"/>
          </ac:spMkLst>
        </pc:spChg>
        <pc:spChg chg="mod">
          <ac:chgData name="Jessica Graber" userId="5a1b4575d397405b" providerId="LiveId" clId="{3669A7C6-5030-425F-82B8-59082AF86188}" dt="2024-01-16T20:59:54.231" v="20019" actId="27636"/>
          <ac:spMkLst>
            <pc:docMk/>
            <pc:sldMk cId="4234510139" sldId="284"/>
            <ac:spMk id="3" creationId="{E2D981F7-B36E-FCF4-4FB8-1BCDE1C05174}"/>
          </ac:spMkLst>
        </pc:spChg>
      </pc:sldChg>
      <pc:sldChg chg="modSp add mod modAnim">
        <pc:chgData name="Jessica Graber" userId="5a1b4575d397405b" providerId="LiveId" clId="{3669A7C6-5030-425F-82B8-59082AF86188}" dt="2024-01-16T21:21:56.049" v="20924"/>
        <pc:sldMkLst>
          <pc:docMk/>
          <pc:sldMk cId="2839633161" sldId="285"/>
        </pc:sldMkLst>
        <pc:spChg chg="mod">
          <ac:chgData name="Jessica Graber" userId="5a1b4575d397405b" providerId="LiveId" clId="{3669A7C6-5030-425F-82B8-59082AF86188}" dt="2024-01-16T17:30:44.948" v="18923" actId="20577"/>
          <ac:spMkLst>
            <pc:docMk/>
            <pc:sldMk cId="2839633161" sldId="285"/>
            <ac:spMk id="3" creationId="{1B9E75FA-FD78-F444-C505-F73D7B9E06B1}"/>
          </ac:spMkLst>
        </pc:spChg>
      </pc:sldChg>
      <pc:sldChg chg="modSp new del mod">
        <pc:chgData name="Jessica Graber" userId="5a1b4575d397405b" providerId="LiveId" clId="{3669A7C6-5030-425F-82B8-59082AF86188}" dt="2024-01-16T20:59:59.902" v="20020" actId="47"/>
        <pc:sldMkLst>
          <pc:docMk/>
          <pc:sldMk cId="118012825" sldId="286"/>
        </pc:sldMkLst>
        <pc:spChg chg="mod">
          <ac:chgData name="Jessica Graber" userId="5a1b4575d397405b" providerId="LiveId" clId="{3669A7C6-5030-425F-82B8-59082AF86188}" dt="2024-01-15T15:02:58.864" v="7965" actId="20577"/>
          <ac:spMkLst>
            <pc:docMk/>
            <pc:sldMk cId="118012825" sldId="286"/>
            <ac:spMk id="2" creationId="{E86AD749-9700-5A82-ECF6-F8E9DAFD4ACE}"/>
          </ac:spMkLst>
        </pc:spChg>
        <pc:spChg chg="mod">
          <ac:chgData name="Jessica Graber" userId="5a1b4575d397405b" providerId="LiveId" clId="{3669A7C6-5030-425F-82B8-59082AF86188}" dt="2024-01-16T15:12:13.414" v="18471" actId="5793"/>
          <ac:spMkLst>
            <pc:docMk/>
            <pc:sldMk cId="118012825" sldId="286"/>
            <ac:spMk id="3" creationId="{4BD52274-E437-A9CE-BCA9-79E2ED638E2D}"/>
          </ac:spMkLst>
        </pc:spChg>
      </pc:sldChg>
      <pc:sldChg chg="modSp new mod modAnim">
        <pc:chgData name="Jessica Graber" userId="5a1b4575d397405b" providerId="LiveId" clId="{3669A7C6-5030-425F-82B8-59082AF86188}" dt="2024-01-16T21:22:24.148" v="20927"/>
        <pc:sldMkLst>
          <pc:docMk/>
          <pc:sldMk cId="2317534412" sldId="287"/>
        </pc:sldMkLst>
        <pc:spChg chg="mod">
          <ac:chgData name="Jessica Graber" userId="5a1b4575d397405b" providerId="LiveId" clId="{3669A7C6-5030-425F-82B8-59082AF86188}" dt="2024-01-15T15:04:51.015" v="8307" actId="20577"/>
          <ac:spMkLst>
            <pc:docMk/>
            <pc:sldMk cId="2317534412" sldId="287"/>
            <ac:spMk id="2" creationId="{F26DBE03-C926-4D44-2DAF-328EF468ABB6}"/>
          </ac:spMkLst>
        </pc:spChg>
        <pc:spChg chg="mod">
          <ac:chgData name="Jessica Graber" userId="5a1b4575d397405b" providerId="LiveId" clId="{3669A7C6-5030-425F-82B8-59082AF86188}" dt="2024-01-16T21:00:39.429" v="20059" actId="1037"/>
          <ac:spMkLst>
            <pc:docMk/>
            <pc:sldMk cId="2317534412" sldId="287"/>
            <ac:spMk id="3" creationId="{2B26CD05-F6C7-F958-2A3A-A46A37B4D42E}"/>
          </ac:spMkLst>
        </pc:spChg>
      </pc:sldChg>
      <pc:sldChg chg="modSp new mod modAnim">
        <pc:chgData name="Jessica Graber" userId="5a1b4575d397405b" providerId="LiveId" clId="{3669A7C6-5030-425F-82B8-59082AF86188}" dt="2024-01-16T21:22:29.454" v="20928"/>
        <pc:sldMkLst>
          <pc:docMk/>
          <pc:sldMk cId="957314330" sldId="288"/>
        </pc:sldMkLst>
        <pc:spChg chg="mod">
          <ac:chgData name="Jessica Graber" userId="5a1b4575d397405b" providerId="LiveId" clId="{3669A7C6-5030-425F-82B8-59082AF86188}" dt="2024-01-15T15:07:21.871" v="8833" actId="20577"/>
          <ac:spMkLst>
            <pc:docMk/>
            <pc:sldMk cId="957314330" sldId="288"/>
            <ac:spMk id="2" creationId="{D79E68F3-F788-39CA-BC76-E16879C4E933}"/>
          </ac:spMkLst>
        </pc:spChg>
        <pc:spChg chg="mod">
          <ac:chgData name="Jessica Graber" userId="5a1b4575d397405b" providerId="LiveId" clId="{3669A7C6-5030-425F-82B8-59082AF86188}" dt="2024-01-16T21:03:32.868" v="20346" actId="14100"/>
          <ac:spMkLst>
            <pc:docMk/>
            <pc:sldMk cId="957314330" sldId="288"/>
            <ac:spMk id="3" creationId="{223C7947-D385-754B-A293-D6EABFC5F13C}"/>
          </ac:spMkLst>
        </pc:spChg>
      </pc:sldChg>
      <pc:sldChg chg="modSp new add del mod modAnim">
        <pc:chgData name="Jessica Graber" userId="5a1b4575d397405b" providerId="LiveId" clId="{3669A7C6-5030-425F-82B8-59082AF86188}" dt="2024-01-16T21:22:41.453" v="20930"/>
        <pc:sldMkLst>
          <pc:docMk/>
          <pc:sldMk cId="1456001480" sldId="289"/>
        </pc:sldMkLst>
        <pc:spChg chg="mod">
          <ac:chgData name="Jessica Graber" userId="5a1b4575d397405b" providerId="LiveId" clId="{3669A7C6-5030-425F-82B8-59082AF86188}" dt="2024-01-15T15:10:19.556" v="9457" actId="20577"/>
          <ac:spMkLst>
            <pc:docMk/>
            <pc:sldMk cId="1456001480" sldId="289"/>
            <ac:spMk id="2" creationId="{DA9040B8-F132-CFA7-D93D-90EDB9C29C63}"/>
          </ac:spMkLst>
        </pc:spChg>
        <pc:spChg chg="mod">
          <ac:chgData name="Jessica Graber" userId="5a1b4575d397405b" providerId="LiveId" clId="{3669A7C6-5030-425F-82B8-59082AF86188}" dt="2024-01-16T17:31:29.805" v="18947" actId="27636"/>
          <ac:spMkLst>
            <pc:docMk/>
            <pc:sldMk cId="1456001480" sldId="289"/>
            <ac:spMk id="3" creationId="{1823F3F7-B97C-BCBE-4481-25501AFBDE85}"/>
          </ac:spMkLst>
        </pc:spChg>
      </pc:sldChg>
      <pc:sldChg chg="modSp new mod ord modAnim">
        <pc:chgData name="Jessica Graber" userId="5a1b4575d397405b" providerId="LiveId" clId="{3669A7C6-5030-425F-82B8-59082AF86188}" dt="2024-01-16T21:25:51.480" v="20966" actId="1037"/>
        <pc:sldMkLst>
          <pc:docMk/>
          <pc:sldMk cId="767989490" sldId="290"/>
        </pc:sldMkLst>
        <pc:spChg chg="mod">
          <ac:chgData name="Jessica Graber" userId="5a1b4575d397405b" providerId="LiveId" clId="{3669A7C6-5030-425F-82B8-59082AF86188}" dt="2024-01-16T11:37:56.065" v="15845" actId="20577"/>
          <ac:spMkLst>
            <pc:docMk/>
            <pc:sldMk cId="767989490" sldId="290"/>
            <ac:spMk id="2" creationId="{67A0E34D-D8AF-BF7B-AD28-08F64BF62BDC}"/>
          </ac:spMkLst>
        </pc:spChg>
        <pc:spChg chg="mod">
          <ac:chgData name="Jessica Graber" userId="5a1b4575d397405b" providerId="LiveId" clId="{3669A7C6-5030-425F-82B8-59082AF86188}" dt="2024-01-16T21:25:51.480" v="20966" actId="1037"/>
          <ac:spMkLst>
            <pc:docMk/>
            <pc:sldMk cId="767989490" sldId="290"/>
            <ac:spMk id="3" creationId="{29479AF5-3A9F-0F6C-F161-9EC51E22BDFC}"/>
          </ac:spMkLst>
        </pc:spChg>
      </pc:sldChg>
      <pc:sldChg chg="modSp add mod modAnim">
        <pc:chgData name="Jessica Graber" userId="5a1b4575d397405b" providerId="LiveId" clId="{3669A7C6-5030-425F-82B8-59082AF86188}" dt="2024-01-16T21:23:18.590" v="20933"/>
        <pc:sldMkLst>
          <pc:docMk/>
          <pc:sldMk cId="2063258948" sldId="291"/>
        </pc:sldMkLst>
        <pc:spChg chg="mod">
          <ac:chgData name="Jessica Graber" userId="5a1b4575d397405b" providerId="LiveId" clId="{3669A7C6-5030-425F-82B8-59082AF86188}" dt="2024-01-16T21:04:10.687" v="20379" actId="27636"/>
          <ac:spMkLst>
            <pc:docMk/>
            <pc:sldMk cId="2063258948" sldId="291"/>
            <ac:spMk id="3" creationId="{1823F3F7-B97C-BCBE-4481-25501AFBDE85}"/>
          </ac:spMkLst>
        </pc:spChg>
      </pc:sldChg>
      <pc:sldChg chg="modSp add mod modAnim">
        <pc:chgData name="Jessica Graber" userId="5a1b4575d397405b" providerId="LiveId" clId="{3669A7C6-5030-425F-82B8-59082AF86188}" dt="2024-01-16T21:23:38.537" v="20935"/>
        <pc:sldMkLst>
          <pc:docMk/>
          <pc:sldMk cId="3204161968" sldId="292"/>
        </pc:sldMkLst>
        <pc:spChg chg="mod">
          <ac:chgData name="Jessica Graber" userId="5a1b4575d397405b" providerId="LiveId" clId="{3669A7C6-5030-425F-82B8-59082AF86188}" dt="2024-01-16T17:32:08.111" v="18959" actId="27636"/>
          <ac:spMkLst>
            <pc:docMk/>
            <pc:sldMk cId="3204161968" sldId="292"/>
            <ac:spMk id="3" creationId="{1823F3F7-B97C-BCBE-4481-25501AFBDE85}"/>
          </ac:spMkLst>
        </pc:spChg>
      </pc:sldChg>
      <pc:sldChg chg="modSp add mod modAnim">
        <pc:chgData name="Jessica Graber" userId="5a1b4575d397405b" providerId="LiveId" clId="{3669A7C6-5030-425F-82B8-59082AF86188}" dt="2024-01-16T21:23:48.142" v="20937"/>
        <pc:sldMkLst>
          <pc:docMk/>
          <pc:sldMk cId="2792839276" sldId="293"/>
        </pc:sldMkLst>
        <pc:spChg chg="mod">
          <ac:chgData name="Jessica Graber" userId="5a1b4575d397405b" providerId="LiveId" clId="{3669A7C6-5030-425F-82B8-59082AF86188}" dt="2024-01-16T17:32:01.792" v="18957" actId="27636"/>
          <ac:spMkLst>
            <pc:docMk/>
            <pc:sldMk cId="2792839276" sldId="293"/>
            <ac:spMk id="3" creationId="{1823F3F7-B97C-BCBE-4481-25501AFBDE85}"/>
          </ac:spMkLst>
        </pc:spChg>
      </pc:sldChg>
      <pc:sldChg chg="modSp new mod modAnim">
        <pc:chgData name="Jessica Graber" userId="5a1b4575d397405b" providerId="LiveId" clId="{3669A7C6-5030-425F-82B8-59082AF86188}" dt="2024-01-17T16:43:45.622" v="21053" actId="20577"/>
        <pc:sldMkLst>
          <pc:docMk/>
          <pc:sldMk cId="2756561865" sldId="294"/>
        </pc:sldMkLst>
        <pc:spChg chg="mod">
          <ac:chgData name="Jessica Graber" userId="5a1b4575d397405b" providerId="LiveId" clId="{3669A7C6-5030-425F-82B8-59082AF86188}" dt="2024-01-16T11:10:24.829" v="11653" actId="20577"/>
          <ac:spMkLst>
            <pc:docMk/>
            <pc:sldMk cId="2756561865" sldId="294"/>
            <ac:spMk id="2" creationId="{036E9C35-251B-67E1-F7E0-DA854F44F9B9}"/>
          </ac:spMkLst>
        </pc:spChg>
        <pc:spChg chg="mod">
          <ac:chgData name="Jessica Graber" userId="5a1b4575d397405b" providerId="LiveId" clId="{3669A7C6-5030-425F-82B8-59082AF86188}" dt="2024-01-17T16:43:45.622" v="21053" actId="20577"/>
          <ac:spMkLst>
            <pc:docMk/>
            <pc:sldMk cId="2756561865" sldId="294"/>
            <ac:spMk id="3" creationId="{1E7E2D67-C2AF-CD9A-42CB-0446D61ECA66}"/>
          </ac:spMkLst>
        </pc:spChg>
      </pc:sldChg>
      <pc:sldChg chg="modSp new mod modAnim">
        <pc:chgData name="Jessica Graber" userId="5a1b4575d397405b" providerId="LiveId" clId="{3669A7C6-5030-425F-82B8-59082AF86188}" dt="2024-01-16T21:24:16.114" v="20942"/>
        <pc:sldMkLst>
          <pc:docMk/>
          <pc:sldMk cId="1122931126" sldId="295"/>
        </pc:sldMkLst>
        <pc:spChg chg="mod">
          <ac:chgData name="Jessica Graber" userId="5a1b4575d397405b" providerId="LiveId" clId="{3669A7C6-5030-425F-82B8-59082AF86188}" dt="2024-01-16T11:17:15.898" v="12900" actId="20577"/>
          <ac:spMkLst>
            <pc:docMk/>
            <pc:sldMk cId="1122931126" sldId="295"/>
            <ac:spMk id="2" creationId="{8206A41A-C7ED-DF9D-BB58-1A16296887F0}"/>
          </ac:spMkLst>
        </pc:spChg>
        <pc:spChg chg="mod">
          <ac:chgData name="Jessica Graber" userId="5a1b4575d397405b" providerId="LiveId" clId="{3669A7C6-5030-425F-82B8-59082AF86188}" dt="2024-01-16T21:05:21.665" v="20407" actId="20577"/>
          <ac:spMkLst>
            <pc:docMk/>
            <pc:sldMk cId="1122931126" sldId="295"/>
            <ac:spMk id="3" creationId="{6B4E32CC-F43B-6A03-732C-E511FAF5CB71}"/>
          </ac:spMkLst>
        </pc:spChg>
      </pc:sldChg>
      <pc:sldChg chg="modSp new mod modAnim">
        <pc:chgData name="Jessica Graber" userId="5a1b4575d397405b" providerId="LiveId" clId="{3669A7C6-5030-425F-82B8-59082AF86188}" dt="2024-01-16T21:24:26.171" v="20944"/>
        <pc:sldMkLst>
          <pc:docMk/>
          <pc:sldMk cId="1550904199" sldId="296"/>
        </pc:sldMkLst>
        <pc:spChg chg="mod">
          <ac:chgData name="Jessica Graber" userId="5a1b4575d397405b" providerId="LiveId" clId="{3669A7C6-5030-425F-82B8-59082AF86188}" dt="2024-01-16T11:17:23.659" v="12917" actId="20577"/>
          <ac:spMkLst>
            <pc:docMk/>
            <pc:sldMk cId="1550904199" sldId="296"/>
            <ac:spMk id="2" creationId="{1F9AE763-4D04-3431-86EE-7D978C38EBED}"/>
          </ac:spMkLst>
        </pc:spChg>
        <pc:spChg chg="mod">
          <ac:chgData name="Jessica Graber" userId="5a1b4575d397405b" providerId="LiveId" clId="{3669A7C6-5030-425F-82B8-59082AF86188}" dt="2024-01-16T21:08:46.401" v="20538" actId="27636"/>
          <ac:spMkLst>
            <pc:docMk/>
            <pc:sldMk cId="1550904199" sldId="296"/>
            <ac:spMk id="3" creationId="{4A9FA6F2-D950-903C-D283-C93096240A3D}"/>
          </ac:spMkLst>
        </pc:spChg>
      </pc:sldChg>
      <pc:sldChg chg="modSp add del mod">
        <pc:chgData name="Jessica Graber" userId="5a1b4575d397405b" providerId="LiveId" clId="{3669A7C6-5030-425F-82B8-59082AF86188}" dt="2024-01-16T17:35:44.447" v="19029" actId="47"/>
        <pc:sldMkLst>
          <pc:docMk/>
          <pc:sldMk cId="3474034426" sldId="297"/>
        </pc:sldMkLst>
        <pc:spChg chg="mod">
          <ac:chgData name="Jessica Graber" userId="5a1b4575d397405b" providerId="LiveId" clId="{3669A7C6-5030-425F-82B8-59082AF86188}" dt="2024-01-16T17:34:52.985" v="18986" actId="21"/>
          <ac:spMkLst>
            <pc:docMk/>
            <pc:sldMk cId="3474034426" sldId="297"/>
            <ac:spMk id="3" creationId="{4A9FA6F2-D950-903C-D283-C93096240A3D}"/>
          </ac:spMkLst>
        </pc:spChg>
      </pc:sldChg>
      <pc:sldChg chg="modSp add mod modAnim">
        <pc:chgData name="Jessica Graber" userId="5a1b4575d397405b" providerId="LiveId" clId="{3669A7C6-5030-425F-82B8-59082AF86188}" dt="2024-01-16T21:24:35.610" v="20946"/>
        <pc:sldMkLst>
          <pc:docMk/>
          <pc:sldMk cId="3089614605" sldId="298"/>
        </pc:sldMkLst>
        <pc:spChg chg="mod">
          <ac:chgData name="Jessica Graber" userId="5a1b4575d397405b" providerId="LiveId" clId="{3669A7C6-5030-425F-82B8-59082AF86188}" dt="2024-01-16T21:13:11.155" v="20778" actId="20577"/>
          <ac:spMkLst>
            <pc:docMk/>
            <pc:sldMk cId="3089614605" sldId="298"/>
            <ac:spMk id="3" creationId="{4A9FA6F2-D950-903C-D283-C93096240A3D}"/>
          </ac:spMkLst>
        </pc:spChg>
      </pc:sldChg>
      <pc:sldChg chg="modSp new mod modAnim">
        <pc:chgData name="Jessica Graber" userId="5a1b4575d397405b" providerId="LiveId" clId="{3669A7C6-5030-425F-82B8-59082AF86188}" dt="2024-01-16T21:24:50.428" v="20948"/>
        <pc:sldMkLst>
          <pc:docMk/>
          <pc:sldMk cId="3852211849" sldId="299"/>
        </pc:sldMkLst>
        <pc:spChg chg="mod">
          <ac:chgData name="Jessica Graber" userId="5a1b4575d397405b" providerId="LiveId" clId="{3669A7C6-5030-425F-82B8-59082AF86188}" dt="2024-01-16T11:27:44.692" v="14115" actId="20577"/>
          <ac:spMkLst>
            <pc:docMk/>
            <pc:sldMk cId="3852211849" sldId="299"/>
            <ac:spMk id="2" creationId="{EA7CC868-E847-4466-2892-70CA1B1D1B3F}"/>
          </ac:spMkLst>
        </pc:spChg>
        <pc:spChg chg="mod">
          <ac:chgData name="Jessica Graber" userId="5a1b4575d397405b" providerId="LiveId" clId="{3669A7C6-5030-425F-82B8-59082AF86188}" dt="2024-01-16T17:33:16.179" v="18982" actId="12"/>
          <ac:spMkLst>
            <pc:docMk/>
            <pc:sldMk cId="3852211849" sldId="299"/>
            <ac:spMk id="3" creationId="{F4B21537-DEB4-EF73-269B-E20307EDD60E}"/>
          </ac:spMkLst>
        </pc:spChg>
      </pc:sldChg>
      <pc:sldChg chg="modSp new mod modAnim">
        <pc:chgData name="Jessica Graber" userId="5a1b4575d397405b" providerId="LiveId" clId="{3669A7C6-5030-425F-82B8-59082AF86188}" dt="2024-01-16T21:24:56.895" v="20949"/>
        <pc:sldMkLst>
          <pc:docMk/>
          <pc:sldMk cId="1472268029" sldId="300"/>
        </pc:sldMkLst>
        <pc:spChg chg="mod">
          <ac:chgData name="Jessica Graber" userId="5a1b4575d397405b" providerId="LiveId" clId="{3669A7C6-5030-425F-82B8-59082AF86188}" dt="2024-01-16T11:29:14.397" v="14447" actId="20577"/>
          <ac:spMkLst>
            <pc:docMk/>
            <pc:sldMk cId="1472268029" sldId="300"/>
            <ac:spMk id="2" creationId="{FFDF4180-BD35-061D-C90F-2F0C0A4D69F0}"/>
          </ac:spMkLst>
        </pc:spChg>
        <pc:spChg chg="mod">
          <ac:chgData name="Jessica Graber" userId="5a1b4575d397405b" providerId="LiveId" clId="{3669A7C6-5030-425F-82B8-59082AF86188}" dt="2024-01-16T21:07:55.617" v="20526" actId="6549"/>
          <ac:spMkLst>
            <pc:docMk/>
            <pc:sldMk cId="1472268029" sldId="300"/>
            <ac:spMk id="3" creationId="{B3330C0A-77B9-FCDE-DFAF-B0BE5E1E56F4}"/>
          </ac:spMkLst>
        </pc:spChg>
      </pc:sldChg>
      <pc:sldChg chg="modSp new mod modAnim">
        <pc:chgData name="Jessica Graber" userId="5a1b4575d397405b" providerId="LiveId" clId="{3669A7C6-5030-425F-82B8-59082AF86188}" dt="2024-01-16T21:25:04.280" v="20951"/>
        <pc:sldMkLst>
          <pc:docMk/>
          <pc:sldMk cId="3162908621" sldId="301"/>
        </pc:sldMkLst>
        <pc:spChg chg="mod">
          <ac:chgData name="Jessica Graber" userId="5a1b4575d397405b" providerId="LiveId" clId="{3669A7C6-5030-425F-82B8-59082AF86188}" dt="2024-01-16T11:31:32.770" v="14860" actId="20577"/>
          <ac:spMkLst>
            <pc:docMk/>
            <pc:sldMk cId="3162908621" sldId="301"/>
            <ac:spMk id="2" creationId="{65B8780B-5F88-3015-F2E0-46843164738A}"/>
          </ac:spMkLst>
        </pc:spChg>
        <pc:spChg chg="mod">
          <ac:chgData name="Jessica Graber" userId="5a1b4575d397405b" providerId="LiveId" clId="{3669A7C6-5030-425F-82B8-59082AF86188}" dt="2024-01-16T11:34:57.857" v="15389" actId="20577"/>
          <ac:spMkLst>
            <pc:docMk/>
            <pc:sldMk cId="3162908621" sldId="301"/>
            <ac:spMk id="3" creationId="{ABC8F99B-1E0C-A83B-A518-C8A127C239B9}"/>
          </ac:spMkLst>
        </pc:spChg>
      </pc:sldChg>
      <pc:sldChg chg="modSp new mod modAnim">
        <pc:chgData name="Jessica Graber" userId="5a1b4575d397405b" providerId="LiveId" clId="{3669A7C6-5030-425F-82B8-59082AF86188}" dt="2024-01-16T21:25:11.735" v="20952"/>
        <pc:sldMkLst>
          <pc:docMk/>
          <pc:sldMk cId="1318941307" sldId="302"/>
        </pc:sldMkLst>
        <pc:spChg chg="mod">
          <ac:chgData name="Jessica Graber" userId="5a1b4575d397405b" providerId="LiveId" clId="{3669A7C6-5030-425F-82B8-59082AF86188}" dt="2024-01-16T11:35:14.527" v="15438" actId="20577"/>
          <ac:spMkLst>
            <pc:docMk/>
            <pc:sldMk cId="1318941307" sldId="302"/>
            <ac:spMk id="2" creationId="{E72A3E21-C7DE-4EDF-CCF8-F8597E821371}"/>
          </ac:spMkLst>
        </pc:spChg>
        <pc:spChg chg="mod">
          <ac:chgData name="Jessica Graber" userId="5a1b4575d397405b" providerId="LiveId" clId="{3669A7C6-5030-425F-82B8-59082AF86188}" dt="2024-01-16T11:37:46.309" v="15830" actId="14100"/>
          <ac:spMkLst>
            <pc:docMk/>
            <pc:sldMk cId="1318941307" sldId="302"/>
            <ac:spMk id="3" creationId="{B4CC02A2-B924-6E52-79CF-2417F5F7C82B}"/>
          </ac:spMkLst>
        </pc:spChg>
      </pc:sldChg>
      <pc:sldChg chg="modSp new del mod">
        <pc:chgData name="Jessica Graber" userId="5a1b4575d397405b" providerId="LiveId" clId="{3669A7C6-5030-425F-82B8-59082AF86188}" dt="2024-01-17T16:43:59.933" v="21057" actId="47"/>
        <pc:sldMkLst>
          <pc:docMk/>
          <pc:sldMk cId="3912347706" sldId="303"/>
        </pc:sldMkLst>
        <pc:spChg chg="mod">
          <ac:chgData name="Jessica Graber" userId="5a1b4575d397405b" providerId="LiveId" clId="{3669A7C6-5030-425F-82B8-59082AF86188}" dt="2024-01-16T17:12:28.868" v="18708" actId="403"/>
          <ac:spMkLst>
            <pc:docMk/>
            <pc:sldMk cId="3912347706" sldId="303"/>
            <ac:spMk id="2" creationId="{9D518D42-A9BA-C79E-FF4A-F01FB124D5F4}"/>
          </ac:spMkLst>
        </pc:spChg>
      </pc:sldChg>
      <pc:sldChg chg="add del">
        <pc:chgData name="Jessica Graber" userId="5a1b4575d397405b" providerId="LiveId" clId="{3669A7C6-5030-425F-82B8-59082AF86188}" dt="2024-01-17T16:43:58.188" v="21056" actId="47"/>
        <pc:sldMkLst>
          <pc:docMk/>
          <pc:sldMk cId="299585343" sldId="304"/>
        </pc:sldMkLst>
      </pc:sldChg>
      <pc:sldChg chg="add del">
        <pc:chgData name="Jessica Graber" userId="5a1b4575d397405b" providerId="LiveId" clId="{3669A7C6-5030-425F-82B8-59082AF86188}" dt="2024-01-17T16:43:56.221" v="21055" actId="47"/>
        <pc:sldMkLst>
          <pc:docMk/>
          <pc:sldMk cId="1735042647" sldId="305"/>
        </pc:sldMkLst>
      </pc:sldChg>
      <pc:sldChg chg="add del">
        <pc:chgData name="Jessica Graber" userId="5a1b4575d397405b" providerId="LiveId" clId="{3669A7C6-5030-425F-82B8-59082AF86188}" dt="2024-01-17T16:43:51.876" v="21054" actId="47"/>
        <pc:sldMkLst>
          <pc:docMk/>
          <pc:sldMk cId="309960920" sldId="306"/>
        </pc:sldMkLst>
      </pc:sldChg>
      <pc:sldChg chg="addSp delSp modSp add mod">
        <pc:chgData name="Jessica Graber" userId="5a1b4575d397405b" providerId="LiveId" clId="{3669A7C6-5030-425F-82B8-59082AF86188}" dt="2024-01-16T17:40:22.159" v="19174" actId="14100"/>
        <pc:sldMkLst>
          <pc:docMk/>
          <pc:sldMk cId="4079126322" sldId="307"/>
        </pc:sldMkLst>
        <pc:spChg chg="mod">
          <ac:chgData name="Jessica Graber" userId="5a1b4575d397405b" providerId="LiveId" clId="{3669A7C6-5030-425F-82B8-59082AF86188}" dt="2024-01-16T17:38:58.952" v="19093" actId="1076"/>
          <ac:spMkLst>
            <pc:docMk/>
            <pc:sldMk cId="4079126322" sldId="307"/>
            <ac:spMk id="2" creationId="{9D518D42-A9BA-C79E-FF4A-F01FB124D5F4}"/>
          </ac:spMkLst>
        </pc:spChg>
        <pc:spChg chg="add del mod">
          <ac:chgData name="Jessica Graber" userId="5a1b4575d397405b" providerId="LiveId" clId="{3669A7C6-5030-425F-82B8-59082AF86188}" dt="2024-01-16T17:39:05.214" v="19094" actId="478"/>
          <ac:spMkLst>
            <pc:docMk/>
            <pc:sldMk cId="4079126322" sldId="307"/>
            <ac:spMk id="4" creationId="{12EC3679-C9EA-81D1-6457-A047628584A1}"/>
          </ac:spMkLst>
        </pc:spChg>
        <pc:spChg chg="add mod">
          <ac:chgData name="Jessica Graber" userId="5a1b4575d397405b" providerId="LiveId" clId="{3669A7C6-5030-425F-82B8-59082AF86188}" dt="2024-01-16T17:40:22.159" v="19174" actId="14100"/>
          <ac:spMkLst>
            <pc:docMk/>
            <pc:sldMk cId="4079126322" sldId="307"/>
            <ac:spMk id="5" creationId="{690EED85-B972-C04A-7D72-6B4987D368DD}"/>
          </ac:spMkLst>
        </pc:spChg>
        <pc:picChg chg="add mod">
          <ac:chgData name="Jessica Graber" userId="5a1b4575d397405b" providerId="LiveId" clId="{3669A7C6-5030-425F-82B8-59082AF86188}" dt="2024-01-16T17:39:59.309" v="19153" actId="1076"/>
          <ac:picMkLst>
            <pc:docMk/>
            <pc:sldMk cId="4079126322" sldId="307"/>
            <ac:picMk id="3" creationId="{D88B9CF9-C182-0558-B189-CFEFE82DAAEE}"/>
          </ac:picMkLst>
        </pc:picChg>
      </pc:sldChg>
    </pc:docChg>
  </pc:docChgLst>
</pc:chgInfo>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till Title Slide">
    <p:spTree>
      <p:nvGrpSpPr>
        <p:cNvPr id="1" name=""/>
        <p:cNvGrpSpPr/>
        <p:nvPr/>
      </p:nvGrpSpPr>
      <p:grpSpPr>
        <a:xfrm>
          <a:off x="0" y="0"/>
          <a:ext cx="0" cy="0"/>
          <a:chOff x="0" y="0"/>
          <a:chExt cx="0" cy="0"/>
        </a:xfrm>
      </p:grpSpPr>
      <p:pic>
        <p:nvPicPr>
          <p:cNvPr id="7" name="Picture 6" descr="A red and blue background with stars&#10;&#10;Description automatically generated">
            <a:extLst>
              <a:ext uri="{FF2B5EF4-FFF2-40B4-BE49-F238E27FC236}">
                <a16:creationId xmlns:a16="http://schemas.microsoft.com/office/drawing/2014/main" id="{57D071DD-9539-836E-45D8-C4220CCCA07A}"/>
              </a:ext>
            </a:extLst>
          </p:cNvPr>
          <p:cNvPicPr>
            <a:picLocks noChangeAspect="1"/>
          </p:cNvPicPr>
          <p:nvPr userDrawn="1"/>
        </p:nvPicPr>
        <p:blipFill rotWithShape="1">
          <a:blip r:embed="rId2"/>
          <a:srcRect/>
          <a:stretch/>
        </p:blipFill>
        <p:spPr>
          <a:xfrm>
            <a:off x="-12192" y="-36576"/>
            <a:ext cx="12301728" cy="6986016"/>
          </a:xfrm>
          <a:prstGeom prst="rect">
            <a:avLst/>
          </a:prstGeom>
        </p:spPr>
      </p:pic>
      <p:sp>
        <p:nvSpPr>
          <p:cNvPr id="2" name="Title 1">
            <a:extLst>
              <a:ext uri="{FF2B5EF4-FFF2-40B4-BE49-F238E27FC236}">
                <a16:creationId xmlns:a16="http://schemas.microsoft.com/office/drawing/2014/main" id="{113E70D2-5703-8394-1D9B-FD8E7E944C27}"/>
              </a:ext>
            </a:extLst>
          </p:cNvPr>
          <p:cNvSpPr>
            <a:spLocks noGrp="1"/>
          </p:cNvSpPr>
          <p:nvPr>
            <p:ph type="ctrTitle" hasCustomPrompt="1"/>
          </p:nvPr>
        </p:nvSpPr>
        <p:spPr>
          <a:xfrm>
            <a:off x="1524000" y="3987892"/>
            <a:ext cx="9144000" cy="914977"/>
          </a:xfrm>
        </p:spPr>
        <p:txBody>
          <a:bodyPr anchor="b"/>
          <a:lstStyle>
            <a:lvl1pPr algn="ctr">
              <a:defRPr sz="6000" b="1" i="0">
                <a:solidFill>
                  <a:schemeClr val="bg1"/>
                </a:solidFill>
                <a:latin typeface="Arial Black" panose="020B0604020202020204" pitchFamily="34" charset="0"/>
                <a:cs typeface="Arial Black" panose="020B0604020202020204" pitchFamily="34" charset="0"/>
              </a:defRPr>
            </a:lvl1pPr>
          </a:lstStyle>
          <a:p>
            <a:r>
              <a:rPr lang="en-US" dirty="0"/>
              <a:t>Master title style</a:t>
            </a:r>
          </a:p>
        </p:txBody>
      </p:sp>
      <p:sp>
        <p:nvSpPr>
          <p:cNvPr id="3" name="Subtitle 2">
            <a:extLst>
              <a:ext uri="{FF2B5EF4-FFF2-40B4-BE49-F238E27FC236}">
                <a16:creationId xmlns:a16="http://schemas.microsoft.com/office/drawing/2014/main" id="{10C00ED8-7DC6-0B19-3BAE-CF8EA1F571C3}"/>
              </a:ext>
            </a:extLst>
          </p:cNvPr>
          <p:cNvSpPr>
            <a:spLocks noGrp="1"/>
          </p:cNvSpPr>
          <p:nvPr>
            <p:ph type="subTitle" idx="1"/>
          </p:nvPr>
        </p:nvSpPr>
        <p:spPr>
          <a:xfrm>
            <a:off x="1524000" y="5170075"/>
            <a:ext cx="9144000" cy="510730"/>
          </a:xfrm>
        </p:spPr>
        <p:txBody>
          <a:bodyPr/>
          <a:lstStyle>
            <a:lvl1pPr marL="0" indent="0" algn="ctr">
              <a:buNone/>
              <a:defRPr sz="2400" b="1" i="0">
                <a:solidFill>
                  <a:schemeClr val="bg1"/>
                </a:solidFill>
                <a:latin typeface="Arial Narrow" panose="020B0604020202020204" pitchFamily="34" charset="0"/>
                <a:cs typeface="Arial Narrow"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0139D47D-5651-61D2-5140-3BE87F4F63D0}"/>
              </a:ext>
            </a:extLst>
          </p:cNvPr>
          <p:cNvSpPr>
            <a:spLocks noGrp="1"/>
          </p:cNvSpPr>
          <p:nvPr>
            <p:ph type="dt" sz="half" idx="10"/>
          </p:nvPr>
        </p:nvSpPr>
        <p:spPr/>
        <p:txBody>
          <a:bodyPr/>
          <a:lstStyle/>
          <a:p>
            <a:fld id="{8C598639-FF27-5846-BFF5-C6B1630282CD}" type="datetimeFigureOut">
              <a:rPr lang="en-US" smtClean="0"/>
              <a:t>1/15/2024</a:t>
            </a:fld>
            <a:endParaRPr lang="en-US"/>
          </a:p>
        </p:txBody>
      </p:sp>
      <p:sp>
        <p:nvSpPr>
          <p:cNvPr id="5" name="Footer Placeholder 4">
            <a:extLst>
              <a:ext uri="{FF2B5EF4-FFF2-40B4-BE49-F238E27FC236}">
                <a16:creationId xmlns:a16="http://schemas.microsoft.com/office/drawing/2014/main" id="{015A1989-207E-364F-4BDF-5443415B86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6B588A-A5EE-9BB7-9B3E-B64B5A779CDD}"/>
              </a:ext>
            </a:extLst>
          </p:cNvPr>
          <p:cNvSpPr>
            <a:spLocks noGrp="1"/>
          </p:cNvSpPr>
          <p:nvPr>
            <p:ph type="sldNum" sz="quarter" idx="12"/>
          </p:nvPr>
        </p:nvSpPr>
        <p:spPr/>
        <p:txBody>
          <a:bodyPr/>
          <a:lstStyle/>
          <a:p>
            <a:fld id="{800F337C-E661-0D49-BC7C-43557BCF7780}" type="slidenum">
              <a:rPr lang="en-US" smtClean="0"/>
              <a:t>‹#›</a:t>
            </a:fld>
            <a:endParaRPr lang="en-US"/>
          </a:p>
        </p:txBody>
      </p:sp>
      <p:pic>
        <p:nvPicPr>
          <p:cNvPr id="9" name="Picture 8" descr="A black and white logo with white text&#10;&#10;Description automatically generated">
            <a:extLst>
              <a:ext uri="{FF2B5EF4-FFF2-40B4-BE49-F238E27FC236}">
                <a16:creationId xmlns:a16="http://schemas.microsoft.com/office/drawing/2014/main" id="{99FFB733-7784-AE96-CD69-4CE1F8ECEE0B}"/>
              </a:ext>
            </a:extLst>
          </p:cNvPr>
          <p:cNvPicPr>
            <a:picLocks noChangeAspect="1"/>
          </p:cNvPicPr>
          <p:nvPr userDrawn="1"/>
        </p:nvPicPr>
        <p:blipFill>
          <a:blip r:embed="rId3"/>
          <a:stretch>
            <a:fillRect/>
          </a:stretch>
        </p:blipFill>
        <p:spPr>
          <a:xfrm>
            <a:off x="3334415" y="231439"/>
            <a:ext cx="5523169" cy="3175822"/>
          </a:xfrm>
          <a:prstGeom prst="rect">
            <a:avLst/>
          </a:prstGeom>
        </p:spPr>
      </p:pic>
    </p:spTree>
    <p:extLst>
      <p:ext uri="{BB962C8B-B14F-4D97-AF65-F5344CB8AC3E}">
        <p14:creationId xmlns:p14="http://schemas.microsoft.com/office/powerpoint/2010/main" val="2832430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4" name="Picture 13" descr="A white rectangle with a red and blue design&#10;&#10;Description automatically generated">
            <a:extLst>
              <a:ext uri="{FF2B5EF4-FFF2-40B4-BE49-F238E27FC236}">
                <a16:creationId xmlns:a16="http://schemas.microsoft.com/office/drawing/2014/main" id="{1BE47A8A-7E3F-0AA7-F0AC-8332B675BEAF}"/>
              </a:ext>
            </a:extLst>
          </p:cNvPr>
          <p:cNvPicPr>
            <a:picLocks noChangeAspect="1"/>
          </p:cNvPicPr>
          <p:nvPr userDrawn="1"/>
        </p:nvPicPr>
        <p:blipFill>
          <a:blip r:embed="rId2"/>
          <a:stretch>
            <a:fillRect/>
          </a:stretch>
        </p:blipFill>
        <p:spPr>
          <a:xfrm>
            <a:off x="-69448" y="-22425"/>
            <a:ext cx="12273023" cy="6903575"/>
          </a:xfrm>
          <a:prstGeom prst="rect">
            <a:avLst/>
          </a:prstGeom>
        </p:spPr>
      </p:pic>
      <p:sp>
        <p:nvSpPr>
          <p:cNvPr id="2" name="Title 1">
            <a:extLst>
              <a:ext uri="{FF2B5EF4-FFF2-40B4-BE49-F238E27FC236}">
                <a16:creationId xmlns:a16="http://schemas.microsoft.com/office/drawing/2014/main" id="{ED6DE330-D5A9-0363-398B-E18E4175B326}"/>
              </a:ext>
            </a:extLst>
          </p:cNvPr>
          <p:cNvSpPr>
            <a:spLocks noGrp="1"/>
          </p:cNvSpPr>
          <p:nvPr>
            <p:ph type="title"/>
          </p:nvPr>
        </p:nvSpPr>
        <p:spPr>
          <a:xfrm>
            <a:off x="682906" y="365125"/>
            <a:ext cx="9965803" cy="963803"/>
          </a:xfrm>
        </p:spPr>
        <p:txBody>
          <a:bodyPr>
            <a:normAutofit/>
          </a:bodyPr>
          <a:lstStyle>
            <a:lvl1pPr>
              <a:defRPr sz="4000" b="1" i="0">
                <a:solidFill>
                  <a:schemeClr val="bg1"/>
                </a:solidFill>
                <a:latin typeface="Arial Black" panose="020B0604020202020204" pitchFamily="34" charset="0"/>
                <a:cs typeface="Arial Black"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B2023E61-409F-385D-7E65-7B6B7B73E7DD}"/>
              </a:ext>
            </a:extLst>
          </p:cNvPr>
          <p:cNvSpPr>
            <a:spLocks noGrp="1"/>
          </p:cNvSpPr>
          <p:nvPr>
            <p:ph idx="1"/>
          </p:nvPr>
        </p:nvSpPr>
        <p:spPr>
          <a:xfrm>
            <a:off x="838200" y="1825625"/>
            <a:ext cx="8282651" cy="4351338"/>
          </a:xfrm>
        </p:spPr>
        <p:txBody>
          <a:bodyPr/>
          <a:lstStyle>
            <a:lvl1pPr>
              <a:defRPr b="0" i="0">
                <a:solidFill>
                  <a:srgbClr val="003365"/>
                </a:solidFill>
                <a:latin typeface="Arial" panose="020B0604020202020204" pitchFamily="34" charset="0"/>
                <a:cs typeface="Arial" panose="020B0604020202020204" pitchFamily="34" charset="0"/>
              </a:defRPr>
            </a:lvl1pPr>
            <a:lvl2pPr>
              <a:defRPr b="0" i="0">
                <a:solidFill>
                  <a:srgbClr val="003365"/>
                </a:solidFill>
                <a:latin typeface="Arial" panose="020B0604020202020204" pitchFamily="34" charset="0"/>
                <a:cs typeface="Arial" panose="020B0604020202020204" pitchFamily="34" charset="0"/>
              </a:defRPr>
            </a:lvl2pPr>
            <a:lvl3pPr>
              <a:defRPr b="0" i="0">
                <a:solidFill>
                  <a:srgbClr val="003365"/>
                </a:solidFill>
                <a:latin typeface="Arial" panose="020B0604020202020204" pitchFamily="34" charset="0"/>
                <a:cs typeface="Arial" panose="020B0604020202020204" pitchFamily="34" charset="0"/>
              </a:defRPr>
            </a:lvl3pPr>
            <a:lvl4pPr>
              <a:defRPr b="0" i="0">
                <a:solidFill>
                  <a:srgbClr val="003365"/>
                </a:solidFill>
                <a:latin typeface="Arial" panose="020B0604020202020204" pitchFamily="34" charset="0"/>
                <a:cs typeface="Arial" panose="020B0604020202020204" pitchFamily="34" charset="0"/>
              </a:defRPr>
            </a:lvl4pPr>
            <a:lvl5pPr>
              <a:defRPr b="0" i="0">
                <a:solidFill>
                  <a:srgbClr val="003365"/>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0E5E08B-8F79-B7F4-09F3-B7800AAE9BE2}"/>
              </a:ext>
            </a:extLst>
          </p:cNvPr>
          <p:cNvSpPr>
            <a:spLocks noGrp="1"/>
          </p:cNvSpPr>
          <p:nvPr>
            <p:ph type="dt" sz="half" idx="10"/>
          </p:nvPr>
        </p:nvSpPr>
        <p:spPr/>
        <p:txBody>
          <a:bodyPr/>
          <a:lstStyle/>
          <a:p>
            <a:fld id="{8C598639-FF27-5846-BFF5-C6B1630282CD}" type="datetimeFigureOut">
              <a:rPr lang="en-US" smtClean="0"/>
              <a:t>1/15/2024</a:t>
            </a:fld>
            <a:endParaRPr lang="en-US"/>
          </a:p>
        </p:txBody>
      </p:sp>
      <p:sp>
        <p:nvSpPr>
          <p:cNvPr id="5" name="Footer Placeholder 4">
            <a:extLst>
              <a:ext uri="{FF2B5EF4-FFF2-40B4-BE49-F238E27FC236}">
                <a16:creationId xmlns:a16="http://schemas.microsoft.com/office/drawing/2014/main" id="{42F2ED67-3F22-A092-4CE0-EA4324CE47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EBB3A7-F841-BF05-401F-95792349C87F}"/>
              </a:ext>
            </a:extLst>
          </p:cNvPr>
          <p:cNvSpPr>
            <a:spLocks noGrp="1"/>
          </p:cNvSpPr>
          <p:nvPr>
            <p:ph type="sldNum" sz="quarter" idx="12"/>
          </p:nvPr>
        </p:nvSpPr>
        <p:spPr/>
        <p:txBody>
          <a:bodyPr/>
          <a:lstStyle/>
          <a:p>
            <a:fld id="{800F337C-E661-0D49-BC7C-43557BCF7780}" type="slidenum">
              <a:rPr lang="en-US" smtClean="0"/>
              <a:t>‹#›</a:t>
            </a:fld>
            <a:endParaRPr lang="en-US"/>
          </a:p>
        </p:txBody>
      </p:sp>
      <p:pic>
        <p:nvPicPr>
          <p:cNvPr id="9" name="Picture 8" descr="A black and white logo&#10;&#10;Description automatically generated">
            <a:extLst>
              <a:ext uri="{FF2B5EF4-FFF2-40B4-BE49-F238E27FC236}">
                <a16:creationId xmlns:a16="http://schemas.microsoft.com/office/drawing/2014/main" id="{25D1A983-897B-7EE5-9132-913BD3D2CA41}"/>
              </a:ext>
            </a:extLst>
          </p:cNvPr>
          <p:cNvPicPr>
            <a:picLocks noChangeAspect="1"/>
          </p:cNvPicPr>
          <p:nvPr userDrawn="1"/>
        </p:nvPicPr>
        <p:blipFill>
          <a:blip r:embed="rId3"/>
          <a:stretch>
            <a:fillRect/>
          </a:stretch>
        </p:blipFill>
        <p:spPr>
          <a:xfrm>
            <a:off x="10184555" y="3889093"/>
            <a:ext cx="1831494" cy="854307"/>
          </a:xfrm>
          <a:prstGeom prst="rect">
            <a:avLst/>
          </a:prstGeom>
        </p:spPr>
      </p:pic>
      <p:sp>
        <p:nvSpPr>
          <p:cNvPr id="7" name="Rectangle 6">
            <a:extLst>
              <a:ext uri="{FF2B5EF4-FFF2-40B4-BE49-F238E27FC236}">
                <a16:creationId xmlns:a16="http://schemas.microsoft.com/office/drawing/2014/main" id="{ACCB15A8-2A56-0FF6-E15B-FE555D2C5057}"/>
              </a:ext>
            </a:extLst>
          </p:cNvPr>
          <p:cNvSpPr/>
          <p:nvPr userDrawn="1"/>
        </p:nvSpPr>
        <p:spPr>
          <a:xfrm>
            <a:off x="567159" y="1405243"/>
            <a:ext cx="8738887" cy="51691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7BDA29DA-71D4-D068-ABDA-7291FD69AD8F}"/>
              </a:ext>
            </a:extLst>
          </p:cNvPr>
          <p:cNvSpPr/>
          <p:nvPr userDrawn="1"/>
        </p:nvSpPr>
        <p:spPr>
          <a:xfrm>
            <a:off x="6481824" y="1405243"/>
            <a:ext cx="4114800" cy="5169177"/>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286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lumn">
    <p:spTree>
      <p:nvGrpSpPr>
        <p:cNvPr id="1" name=""/>
        <p:cNvGrpSpPr/>
        <p:nvPr/>
      </p:nvGrpSpPr>
      <p:grpSpPr>
        <a:xfrm>
          <a:off x="0" y="0"/>
          <a:ext cx="0" cy="0"/>
          <a:chOff x="0" y="0"/>
          <a:chExt cx="0" cy="0"/>
        </a:xfrm>
      </p:grpSpPr>
      <p:pic>
        <p:nvPicPr>
          <p:cNvPr id="9" name="Picture 8" descr="A picture frame with white squares&#10;&#10;Description automatically generated">
            <a:extLst>
              <a:ext uri="{FF2B5EF4-FFF2-40B4-BE49-F238E27FC236}">
                <a16:creationId xmlns:a16="http://schemas.microsoft.com/office/drawing/2014/main" id="{39ACA0C6-C8D6-D572-6D47-574088B3D828}"/>
              </a:ext>
            </a:extLst>
          </p:cNvPr>
          <p:cNvPicPr>
            <a:picLocks noChangeAspect="1"/>
          </p:cNvPicPr>
          <p:nvPr userDrawn="1"/>
        </p:nvPicPr>
        <p:blipFill>
          <a:blip r:embed="rId2"/>
          <a:stretch>
            <a:fillRect/>
          </a:stretch>
        </p:blipFill>
        <p:spPr>
          <a:xfrm>
            <a:off x="-11575" y="-23150"/>
            <a:ext cx="12292314" cy="6914427"/>
          </a:xfrm>
          <a:prstGeom prst="rect">
            <a:avLst/>
          </a:prstGeom>
        </p:spPr>
      </p:pic>
      <p:sp>
        <p:nvSpPr>
          <p:cNvPr id="8" name="Rectangle 7">
            <a:extLst>
              <a:ext uri="{FF2B5EF4-FFF2-40B4-BE49-F238E27FC236}">
                <a16:creationId xmlns:a16="http://schemas.microsoft.com/office/drawing/2014/main" id="{54E04992-A5C9-0DE8-492F-7B93F26CCA50}"/>
              </a:ext>
            </a:extLst>
          </p:cNvPr>
          <p:cNvSpPr/>
          <p:nvPr userDrawn="1"/>
        </p:nvSpPr>
        <p:spPr>
          <a:xfrm>
            <a:off x="443694" y="1481559"/>
            <a:ext cx="5424671" cy="50113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ACCF3AB-F6F2-4D49-21E2-EECCB3A9BDEE}"/>
              </a:ext>
            </a:extLst>
          </p:cNvPr>
          <p:cNvSpPr/>
          <p:nvPr userDrawn="1"/>
        </p:nvSpPr>
        <p:spPr>
          <a:xfrm>
            <a:off x="6323638" y="1481559"/>
            <a:ext cx="5424668" cy="50113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BA51C7-6B7C-FF25-5543-4D9E4F8F44E6}"/>
              </a:ext>
            </a:extLst>
          </p:cNvPr>
          <p:cNvSpPr>
            <a:spLocks noGrp="1"/>
          </p:cNvSpPr>
          <p:nvPr>
            <p:ph type="title"/>
          </p:nvPr>
        </p:nvSpPr>
        <p:spPr>
          <a:xfrm>
            <a:off x="636608" y="557604"/>
            <a:ext cx="9208625" cy="746186"/>
          </a:xfrm>
        </p:spPr>
        <p:txBody>
          <a:bodyPr>
            <a:normAutofit/>
          </a:bodyPr>
          <a:lstStyle>
            <a:lvl1pPr>
              <a:defRPr sz="4000" b="1" i="0">
                <a:solidFill>
                  <a:schemeClr val="bg1"/>
                </a:solidFill>
                <a:latin typeface="Arial Black" panose="020B0604020202020204" pitchFamily="34" charset="0"/>
                <a:cs typeface="Arial Black"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555D3054-3E66-3337-4A8B-21717794680C}"/>
              </a:ext>
            </a:extLst>
          </p:cNvPr>
          <p:cNvSpPr>
            <a:spLocks noGrp="1"/>
          </p:cNvSpPr>
          <p:nvPr>
            <p:ph sz="half" idx="1"/>
          </p:nvPr>
        </p:nvSpPr>
        <p:spPr>
          <a:xfrm>
            <a:off x="636608" y="1666754"/>
            <a:ext cx="5069711" cy="4510209"/>
          </a:xfrm>
        </p:spPr>
        <p:txBody>
          <a:bodyPr/>
          <a:lstStyle>
            <a:lvl1pPr>
              <a:defRPr b="0" i="0">
                <a:solidFill>
                  <a:srgbClr val="003365"/>
                </a:solidFill>
                <a:latin typeface="Arial" panose="020B0604020202020204" pitchFamily="34" charset="0"/>
                <a:cs typeface="Arial" panose="020B0604020202020204" pitchFamily="34" charset="0"/>
              </a:defRPr>
            </a:lvl1pPr>
            <a:lvl2pPr>
              <a:defRPr b="0" i="0">
                <a:solidFill>
                  <a:srgbClr val="003365"/>
                </a:solidFill>
                <a:latin typeface="Arial" panose="020B0604020202020204" pitchFamily="34" charset="0"/>
                <a:cs typeface="Arial" panose="020B0604020202020204" pitchFamily="34" charset="0"/>
              </a:defRPr>
            </a:lvl2pPr>
            <a:lvl3pPr>
              <a:defRPr b="0" i="0">
                <a:solidFill>
                  <a:srgbClr val="003365"/>
                </a:solidFill>
                <a:latin typeface="Arial" panose="020B0604020202020204" pitchFamily="34" charset="0"/>
                <a:cs typeface="Arial" panose="020B0604020202020204" pitchFamily="34" charset="0"/>
              </a:defRPr>
            </a:lvl3pPr>
            <a:lvl4pPr>
              <a:defRPr b="0" i="0">
                <a:solidFill>
                  <a:srgbClr val="003365"/>
                </a:solidFill>
                <a:latin typeface="Arial" panose="020B0604020202020204" pitchFamily="34" charset="0"/>
                <a:cs typeface="Arial" panose="020B0604020202020204" pitchFamily="34" charset="0"/>
              </a:defRPr>
            </a:lvl4pPr>
            <a:lvl5pPr>
              <a:defRPr b="0" i="0">
                <a:solidFill>
                  <a:srgbClr val="003365"/>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5AAE5AA4-B342-48F9-8753-A723A9CC3082}"/>
              </a:ext>
            </a:extLst>
          </p:cNvPr>
          <p:cNvSpPr>
            <a:spLocks noGrp="1"/>
          </p:cNvSpPr>
          <p:nvPr>
            <p:ph sz="half" idx="2"/>
          </p:nvPr>
        </p:nvSpPr>
        <p:spPr>
          <a:xfrm>
            <a:off x="6485682" y="1666754"/>
            <a:ext cx="5069710" cy="4510209"/>
          </a:xfrm>
        </p:spPr>
        <p:txBody>
          <a:bodyPr/>
          <a:lstStyle>
            <a:lvl1pPr>
              <a:defRPr b="0" i="0">
                <a:solidFill>
                  <a:srgbClr val="003365"/>
                </a:solidFill>
                <a:latin typeface="Arial" panose="020B0604020202020204" pitchFamily="34" charset="0"/>
                <a:cs typeface="Arial" panose="020B0604020202020204" pitchFamily="34" charset="0"/>
              </a:defRPr>
            </a:lvl1pPr>
            <a:lvl2pPr>
              <a:defRPr b="0" i="0">
                <a:solidFill>
                  <a:srgbClr val="003365"/>
                </a:solidFill>
                <a:latin typeface="Arial" panose="020B0604020202020204" pitchFamily="34" charset="0"/>
                <a:cs typeface="Arial" panose="020B0604020202020204" pitchFamily="34" charset="0"/>
              </a:defRPr>
            </a:lvl2pPr>
            <a:lvl3pPr>
              <a:defRPr b="0" i="0">
                <a:solidFill>
                  <a:srgbClr val="003365"/>
                </a:solidFill>
                <a:latin typeface="Arial" panose="020B0604020202020204" pitchFamily="34" charset="0"/>
                <a:cs typeface="Arial" panose="020B0604020202020204" pitchFamily="34" charset="0"/>
              </a:defRPr>
            </a:lvl3pPr>
            <a:lvl4pPr>
              <a:defRPr b="0" i="0">
                <a:solidFill>
                  <a:srgbClr val="003365"/>
                </a:solidFill>
                <a:latin typeface="Arial" panose="020B0604020202020204" pitchFamily="34" charset="0"/>
                <a:cs typeface="Arial" panose="020B0604020202020204" pitchFamily="34" charset="0"/>
              </a:defRPr>
            </a:lvl4pPr>
            <a:lvl5pPr>
              <a:defRPr b="0" i="0">
                <a:solidFill>
                  <a:srgbClr val="003365"/>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19692EA1-B0F9-1111-DFCF-048BDC302061}"/>
              </a:ext>
            </a:extLst>
          </p:cNvPr>
          <p:cNvSpPr>
            <a:spLocks noGrp="1"/>
          </p:cNvSpPr>
          <p:nvPr>
            <p:ph type="dt" sz="half" idx="10"/>
          </p:nvPr>
        </p:nvSpPr>
        <p:spPr/>
        <p:txBody>
          <a:bodyPr/>
          <a:lstStyle/>
          <a:p>
            <a:fld id="{8C598639-FF27-5846-BFF5-C6B1630282CD}" type="datetimeFigureOut">
              <a:rPr lang="en-US" smtClean="0"/>
              <a:t>1/15/2024</a:t>
            </a:fld>
            <a:endParaRPr lang="en-US"/>
          </a:p>
        </p:txBody>
      </p:sp>
      <p:sp>
        <p:nvSpPr>
          <p:cNvPr id="6" name="Footer Placeholder 5">
            <a:extLst>
              <a:ext uri="{FF2B5EF4-FFF2-40B4-BE49-F238E27FC236}">
                <a16:creationId xmlns:a16="http://schemas.microsoft.com/office/drawing/2014/main" id="{25DFB844-F7B3-E7FA-2630-890B1132F16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2FC6D81-FB25-F3F0-F741-48459200387A}"/>
              </a:ext>
            </a:extLst>
          </p:cNvPr>
          <p:cNvSpPr>
            <a:spLocks noGrp="1"/>
          </p:cNvSpPr>
          <p:nvPr>
            <p:ph type="sldNum" sz="quarter" idx="12"/>
          </p:nvPr>
        </p:nvSpPr>
        <p:spPr/>
        <p:txBody>
          <a:bodyPr/>
          <a:lstStyle/>
          <a:p>
            <a:fld id="{800F337C-E661-0D49-BC7C-43557BCF7780}" type="slidenum">
              <a:rPr lang="en-US" smtClean="0"/>
              <a:t>‹#›</a:t>
            </a:fld>
            <a:endParaRPr lang="en-US"/>
          </a:p>
        </p:txBody>
      </p:sp>
      <p:pic>
        <p:nvPicPr>
          <p:cNvPr id="10" name="Picture 9" descr="A black and white logo with white text&#10;&#10;Description automatically generated">
            <a:extLst>
              <a:ext uri="{FF2B5EF4-FFF2-40B4-BE49-F238E27FC236}">
                <a16:creationId xmlns:a16="http://schemas.microsoft.com/office/drawing/2014/main" id="{74F10B2E-D64A-CED3-9C88-48F54BD6AAD8}"/>
              </a:ext>
            </a:extLst>
          </p:cNvPr>
          <p:cNvPicPr>
            <a:picLocks noChangeAspect="1"/>
          </p:cNvPicPr>
          <p:nvPr userDrawn="1"/>
        </p:nvPicPr>
        <p:blipFill>
          <a:blip r:embed="rId3"/>
          <a:stretch>
            <a:fillRect/>
          </a:stretch>
        </p:blipFill>
        <p:spPr>
          <a:xfrm>
            <a:off x="10420045" y="365125"/>
            <a:ext cx="1487473" cy="855297"/>
          </a:xfrm>
          <a:prstGeom prst="rect">
            <a:avLst/>
          </a:prstGeom>
        </p:spPr>
      </p:pic>
    </p:spTree>
    <p:extLst>
      <p:ext uri="{BB962C8B-B14F-4D97-AF65-F5344CB8AC3E}">
        <p14:creationId xmlns:p14="http://schemas.microsoft.com/office/powerpoint/2010/main" val="331629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Two Column with Titles">
    <p:spTree>
      <p:nvGrpSpPr>
        <p:cNvPr id="1" name=""/>
        <p:cNvGrpSpPr/>
        <p:nvPr/>
      </p:nvGrpSpPr>
      <p:grpSpPr>
        <a:xfrm>
          <a:off x="0" y="0"/>
          <a:ext cx="0" cy="0"/>
          <a:chOff x="0" y="0"/>
          <a:chExt cx="0" cy="0"/>
        </a:xfrm>
      </p:grpSpPr>
      <p:pic>
        <p:nvPicPr>
          <p:cNvPr id="10" name="Picture 9" descr="A picture frame with white squares&#10;&#10;Description automatically generated">
            <a:extLst>
              <a:ext uri="{FF2B5EF4-FFF2-40B4-BE49-F238E27FC236}">
                <a16:creationId xmlns:a16="http://schemas.microsoft.com/office/drawing/2014/main" id="{10C4A54C-9A1F-B14E-0117-6B132738D9D2}"/>
              </a:ext>
            </a:extLst>
          </p:cNvPr>
          <p:cNvPicPr>
            <a:picLocks noChangeAspect="1"/>
          </p:cNvPicPr>
          <p:nvPr userDrawn="1"/>
        </p:nvPicPr>
        <p:blipFill>
          <a:blip r:embed="rId2"/>
          <a:stretch>
            <a:fillRect/>
          </a:stretch>
        </p:blipFill>
        <p:spPr>
          <a:xfrm>
            <a:off x="-11575" y="-23150"/>
            <a:ext cx="12292314" cy="6914427"/>
          </a:xfrm>
          <a:prstGeom prst="rect">
            <a:avLst/>
          </a:prstGeom>
        </p:spPr>
      </p:pic>
      <p:sp>
        <p:nvSpPr>
          <p:cNvPr id="12" name="Rectangle 11">
            <a:extLst>
              <a:ext uri="{FF2B5EF4-FFF2-40B4-BE49-F238E27FC236}">
                <a16:creationId xmlns:a16="http://schemas.microsoft.com/office/drawing/2014/main" id="{95669162-329D-2652-2694-7BBB8E153BB7}"/>
              </a:ext>
            </a:extLst>
          </p:cNvPr>
          <p:cNvSpPr/>
          <p:nvPr userDrawn="1"/>
        </p:nvSpPr>
        <p:spPr>
          <a:xfrm>
            <a:off x="443694" y="1481559"/>
            <a:ext cx="5424671" cy="49655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66D7787-377B-B885-B4D3-AA3C3FFBC380}"/>
              </a:ext>
            </a:extLst>
          </p:cNvPr>
          <p:cNvSpPr/>
          <p:nvPr userDrawn="1"/>
        </p:nvSpPr>
        <p:spPr>
          <a:xfrm>
            <a:off x="6323638" y="1481559"/>
            <a:ext cx="5424668" cy="49655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and white logo with white text&#10;&#10;Description automatically generated">
            <a:extLst>
              <a:ext uri="{FF2B5EF4-FFF2-40B4-BE49-F238E27FC236}">
                <a16:creationId xmlns:a16="http://schemas.microsoft.com/office/drawing/2014/main" id="{B8BA9E34-80C7-16E6-6374-57219D7DF791}"/>
              </a:ext>
            </a:extLst>
          </p:cNvPr>
          <p:cNvPicPr>
            <a:picLocks noChangeAspect="1"/>
          </p:cNvPicPr>
          <p:nvPr userDrawn="1"/>
        </p:nvPicPr>
        <p:blipFill>
          <a:blip r:embed="rId3"/>
          <a:stretch>
            <a:fillRect/>
          </a:stretch>
        </p:blipFill>
        <p:spPr>
          <a:xfrm>
            <a:off x="9749118" y="105615"/>
            <a:ext cx="2064271" cy="1186956"/>
          </a:xfrm>
          <a:prstGeom prst="rect">
            <a:avLst/>
          </a:prstGeom>
        </p:spPr>
      </p:pic>
      <p:sp>
        <p:nvSpPr>
          <p:cNvPr id="2" name="Title 1">
            <a:extLst>
              <a:ext uri="{FF2B5EF4-FFF2-40B4-BE49-F238E27FC236}">
                <a16:creationId xmlns:a16="http://schemas.microsoft.com/office/drawing/2014/main" id="{C55CFCBB-0C15-2782-899C-746A5299647E}"/>
              </a:ext>
            </a:extLst>
          </p:cNvPr>
          <p:cNvSpPr>
            <a:spLocks noGrp="1"/>
          </p:cNvSpPr>
          <p:nvPr>
            <p:ph type="title"/>
          </p:nvPr>
        </p:nvSpPr>
        <p:spPr>
          <a:xfrm>
            <a:off x="569431" y="531812"/>
            <a:ext cx="10515600" cy="855297"/>
          </a:xfrm>
        </p:spPr>
        <p:txBody>
          <a:bodyPr>
            <a:normAutofit/>
          </a:bodyPr>
          <a:lstStyle>
            <a:lvl1pPr>
              <a:defRPr sz="4000" b="1" i="0">
                <a:solidFill>
                  <a:schemeClr val="bg1"/>
                </a:solidFill>
                <a:latin typeface="Arial Black" panose="020B0604020202020204" pitchFamily="34" charset="0"/>
                <a:cs typeface="Arial Black"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EF3262BB-E26D-0463-8C5C-D98A33998223}"/>
              </a:ext>
            </a:extLst>
          </p:cNvPr>
          <p:cNvSpPr>
            <a:spLocks noGrp="1"/>
          </p:cNvSpPr>
          <p:nvPr>
            <p:ph type="body" idx="1"/>
          </p:nvPr>
        </p:nvSpPr>
        <p:spPr>
          <a:xfrm>
            <a:off x="555950" y="1620535"/>
            <a:ext cx="5196669" cy="465293"/>
          </a:xfrm>
        </p:spPr>
        <p:txBody>
          <a:bodyPr anchor="b"/>
          <a:lstStyle>
            <a:lvl1pPr marL="0" indent="0" algn="ctr">
              <a:buNone/>
              <a:defRPr sz="2400" b="1" i="0">
                <a:solidFill>
                  <a:srgbClr val="003365"/>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F1064A1-F767-2F4C-DA1B-0A3B5974285F}"/>
              </a:ext>
            </a:extLst>
          </p:cNvPr>
          <p:cNvSpPr>
            <a:spLocks noGrp="1"/>
          </p:cNvSpPr>
          <p:nvPr>
            <p:ph sz="half" idx="2"/>
          </p:nvPr>
        </p:nvSpPr>
        <p:spPr>
          <a:xfrm>
            <a:off x="569431" y="2224804"/>
            <a:ext cx="5183188" cy="3964859"/>
          </a:xfrm>
        </p:spPr>
        <p:txBody>
          <a:bodyPr/>
          <a:lstStyle>
            <a:lvl1pPr>
              <a:defRPr b="0" i="0">
                <a:solidFill>
                  <a:srgbClr val="003365"/>
                </a:solidFill>
                <a:latin typeface="Arial" panose="020B0604020202020204" pitchFamily="34" charset="0"/>
                <a:cs typeface="Arial" panose="020B0604020202020204" pitchFamily="34" charset="0"/>
              </a:defRPr>
            </a:lvl1pPr>
            <a:lvl2pPr>
              <a:defRPr b="0" i="0">
                <a:solidFill>
                  <a:srgbClr val="003365"/>
                </a:solidFill>
                <a:latin typeface="Arial" panose="020B0604020202020204" pitchFamily="34" charset="0"/>
                <a:cs typeface="Arial" panose="020B0604020202020204" pitchFamily="34" charset="0"/>
              </a:defRPr>
            </a:lvl2pPr>
            <a:lvl3pPr>
              <a:defRPr b="0" i="0">
                <a:solidFill>
                  <a:srgbClr val="003365"/>
                </a:solidFill>
                <a:latin typeface="Arial" panose="020B0604020202020204" pitchFamily="34" charset="0"/>
                <a:cs typeface="Arial" panose="020B0604020202020204" pitchFamily="34" charset="0"/>
              </a:defRPr>
            </a:lvl3pPr>
            <a:lvl4pPr>
              <a:defRPr b="0" i="0">
                <a:solidFill>
                  <a:srgbClr val="003365"/>
                </a:solidFill>
                <a:latin typeface="Arial" panose="020B0604020202020204" pitchFamily="34" charset="0"/>
                <a:cs typeface="Arial" panose="020B0604020202020204" pitchFamily="34" charset="0"/>
              </a:defRPr>
            </a:lvl4pPr>
            <a:lvl5pPr>
              <a:defRPr b="0" i="0">
                <a:solidFill>
                  <a:srgbClr val="003365"/>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F254EFB9-6F67-C43E-7629-0031BD7E62C3}"/>
              </a:ext>
            </a:extLst>
          </p:cNvPr>
          <p:cNvSpPr>
            <a:spLocks noGrp="1"/>
          </p:cNvSpPr>
          <p:nvPr>
            <p:ph type="body" sz="quarter" idx="3"/>
          </p:nvPr>
        </p:nvSpPr>
        <p:spPr>
          <a:xfrm>
            <a:off x="6531982" y="1620535"/>
            <a:ext cx="5077428" cy="465293"/>
          </a:xfrm>
        </p:spPr>
        <p:txBody>
          <a:bodyPr anchor="b"/>
          <a:lstStyle>
            <a:lvl1pPr marL="0" indent="0" algn="ctr">
              <a:buNone/>
              <a:defRPr sz="2400" b="1" i="0">
                <a:solidFill>
                  <a:srgbClr val="003365"/>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98CAB365-FAFE-5659-9B99-794951BA5486}"/>
              </a:ext>
            </a:extLst>
          </p:cNvPr>
          <p:cNvSpPr>
            <a:spLocks noGrp="1"/>
          </p:cNvSpPr>
          <p:nvPr>
            <p:ph sz="quarter" idx="4"/>
          </p:nvPr>
        </p:nvSpPr>
        <p:spPr>
          <a:xfrm>
            <a:off x="6531982" y="2224804"/>
            <a:ext cx="5077428" cy="3964859"/>
          </a:xfrm>
        </p:spPr>
        <p:txBody>
          <a:bodyPr/>
          <a:lstStyle>
            <a:lvl1pPr>
              <a:defRPr b="0" i="0">
                <a:solidFill>
                  <a:srgbClr val="003365"/>
                </a:solidFill>
                <a:latin typeface="Arial" panose="020B0604020202020204" pitchFamily="34" charset="0"/>
                <a:cs typeface="Arial" panose="020B0604020202020204" pitchFamily="34" charset="0"/>
              </a:defRPr>
            </a:lvl1pPr>
            <a:lvl2pPr>
              <a:defRPr b="0" i="0">
                <a:solidFill>
                  <a:srgbClr val="003365"/>
                </a:solidFill>
                <a:latin typeface="Arial" panose="020B0604020202020204" pitchFamily="34" charset="0"/>
                <a:cs typeface="Arial" panose="020B0604020202020204" pitchFamily="34" charset="0"/>
              </a:defRPr>
            </a:lvl2pPr>
            <a:lvl3pPr>
              <a:defRPr b="0" i="0">
                <a:solidFill>
                  <a:srgbClr val="003365"/>
                </a:solidFill>
                <a:latin typeface="Arial" panose="020B0604020202020204" pitchFamily="34" charset="0"/>
                <a:cs typeface="Arial" panose="020B0604020202020204" pitchFamily="34" charset="0"/>
              </a:defRPr>
            </a:lvl3pPr>
            <a:lvl4pPr>
              <a:defRPr b="0" i="0">
                <a:solidFill>
                  <a:srgbClr val="003365"/>
                </a:solidFill>
                <a:latin typeface="Arial" panose="020B0604020202020204" pitchFamily="34" charset="0"/>
                <a:cs typeface="Arial" panose="020B0604020202020204" pitchFamily="34" charset="0"/>
              </a:defRPr>
            </a:lvl4pPr>
            <a:lvl5pPr>
              <a:defRPr b="0" i="0">
                <a:solidFill>
                  <a:srgbClr val="003365"/>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581A4B9D-8C97-9FA6-90B5-1C9E0422AD2C}"/>
              </a:ext>
            </a:extLst>
          </p:cNvPr>
          <p:cNvSpPr>
            <a:spLocks noGrp="1"/>
          </p:cNvSpPr>
          <p:nvPr>
            <p:ph type="dt" sz="half" idx="10"/>
          </p:nvPr>
        </p:nvSpPr>
        <p:spPr/>
        <p:txBody>
          <a:bodyPr/>
          <a:lstStyle/>
          <a:p>
            <a:fld id="{8C598639-FF27-5846-BFF5-C6B1630282CD}" type="datetimeFigureOut">
              <a:rPr lang="en-US" smtClean="0"/>
              <a:t>1/15/2024</a:t>
            </a:fld>
            <a:endParaRPr lang="en-US"/>
          </a:p>
        </p:txBody>
      </p:sp>
      <p:sp>
        <p:nvSpPr>
          <p:cNvPr id="8" name="Footer Placeholder 7">
            <a:extLst>
              <a:ext uri="{FF2B5EF4-FFF2-40B4-BE49-F238E27FC236}">
                <a16:creationId xmlns:a16="http://schemas.microsoft.com/office/drawing/2014/main" id="{3DC8AC78-2100-88FE-4D4B-6D5110FE1A8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DB74B22-0554-5AE0-5DFC-7C35E4F4F3FA}"/>
              </a:ext>
            </a:extLst>
          </p:cNvPr>
          <p:cNvSpPr>
            <a:spLocks noGrp="1"/>
          </p:cNvSpPr>
          <p:nvPr>
            <p:ph type="sldNum" sz="quarter" idx="12"/>
          </p:nvPr>
        </p:nvSpPr>
        <p:spPr/>
        <p:txBody>
          <a:bodyPr/>
          <a:lstStyle/>
          <a:p>
            <a:fld id="{800F337C-E661-0D49-BC7C-43557BCF7780}" type="slidenum">
              <a:rPr lang="en-US" smtClean="0"/>
              <a:t>‹#›</a:t>
            </a:fld>
            <a:endParaRPr lang="en-US"/>
          </a:p>
        </p:txBody>
      </p:sp>
    </p:spTree>
    <p:extLst>
      <p:ext uri="{BB962C8B-B14F-4D97-AF65-F5344CB8AC3E}">
        <p14:creationId xmlns:p14="http://schemas.microsoft.com/office/powerpoint/2010/main" val="461544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Points">
    <p:spTree>
      <p:nvGrpSpPr>
        <p:cNvPr id="1" name=""/>
        <p:cNvGrpSpPr/>
        <p:nvPr/>
      </p:nvGrpSpPr>
      <p:grpSpPr>
        <a:xfrm>
          <a:off x="0" y="0"/>
          <a:ext cx="0" cy="0"/>
          <a:chOff x="0" y="0"/>
          <a:chExt cx="0" cy="0"/>
        </a:xfrm>
      </p:grpSpPr>
      <p:pic>
        <p:nvPicPr>
          <p:cNvPr id="7" name="Picture 6" descr="A screenshot of a computer&#10;&#10;Description automatically generated">
            <a:extLst>
              <a:ext uri="{FF2B5EF4-FFF2-40B4-BE49-F238E27FC236}">
                <a16:creationId xmlns:a16="http://schemas.microsoft.com/office/drawing/2014/main" id="{EF513CFE-46B6-F5E4-AD58-3ECA0C0E6858}"/>
              </a:ext>
            </a:extLst>
          </p:cNvPr>
          <p:cNvPicPr>
            <a:picLocks noChangeAspect="1"/>
          </p:cNvPicPr>
          <p:nvPr userDrawn="1"/>
        </p:nvPicPr>
        <p:blipFill>
          <a:blip r:embed="rId2"/>
          <a:stretch>
            <a:fillRect/>
          </a:stretch>
        </p:blipFill>
        <p:spPr>
          <a:xfrm>
            <a:off x="-11576" y="-23150"/>
            <a:ext cx="12280739" cy="6907916"/>
          </a:xfrm>
          <a:prstGeom prst="rect">
            <a:avLst/>
          </a:prstGeom>
        </p:spPr>
      </p:pic>
      <p:sp>
        <p:nvSpPr>
          <p:cNvPr id="2" name="Title 1">
            <a:extLst>
              <a:ext uri="{FF2B5EF4-FFF2-40B4-BE49-F238E27FC236}">
                <a16:creationId xmlns:a16="http://schemas.microsoft.com/office/drawing/2014/main" id="{79D44BED-46CB-D486-3923-9D9D749E7E2F}"/>
              </a:ext>
            </a:extLst>
          </p:cNvPr>
          <p:cNvSpPr>
            <a:spLocks noGrp="1"/>
          </p:cNvSpPr>
          <p:nvPr>
            <p:ph type="title"/>
          </p:nvPr>
        </p:nvSpPr>
        <p:spPr/>
        <p:txBody>
          <a:bodyPr>
            <a:normAutofit/>
          </a:bodyPr>
          <a:lstStyle>
            <a:lvl1pPr>
              <a:defRPr sz="4000" b="1" i="0">
                <a:solidFill>
                  <a:schemeClr val="bg1"/>
                </a:solidFill>
                <a:latin typeface="Arial Black" panose="020B0604020202020204" pitchFamily="34" charset="0"/>
                <a:cs typeface="Arial Black" panose="020B0604020202020204" pitchFamily="34" charset="0"/>
              </a:defRPr>
            </a:lvl1pPr>
          </a:lstStyle>
          <a:p>
            <a:r>
              <a:rPr lang="en-US" dirty="0"/>
              <a:t>Click to edit Master title style</a:t>
            </a:r>
          </a:p>
        </p:txBody>
      </p:sp>
      <p:sp>
        <p:nvSpPr>
          <p:cNvPr id="9" name="Text Placeholder 3">
            <a:extLst>
              <a:ext uri="{FF2B5EF4-FFF2-40B4-BE49-F238E27FC236}">
                <a16:creationId xmlns:a16="http://schemas.microsoft.com/office/drawing/2014/main" id="{11ECC8F7-F3A9-A711-3F52-7F3672554FA8}"/>
              </a:ext>
            </a:extLst>
          </p:cNvPr>
          <p:cNvSpPr>
            <a:spLocks noGrp="1"/>
          </p:cNvSpPr>
          <p:nvPr>
            <p:ph type="body" sz="half" idx="2"/>
          </p:nvPr>
        </p:nvSpPr>
        <p:spPr>
          <a:xfrm>
            <a:off x="2483393" y="1849055"/>
            <a:ext cx="8419959" cy="963803"/>
          </a:xfrm>
        </p:spPr>
        <p:txBody>
          <a:bodyPr/>
          <a:lstStyle>
            <a:lvl1pPr marL="0" indent="0">
              <a:buNone/>
              <a:defRPr sz="1600" b="0" i="0">
                <a:solidFill>
                  <a:srgbClr val="003365"/>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17" name="Picture 16" descr="A black and white logo with white text&#10;&#10;Description automatically generated">
            <a:extLst>
              <a:ext uri="{FF2B5EF4-FFF2-40B4-BE49-F238E27FC236}">
                <a16:creationId xmlns:a16="http://schemas.microsoft.com/office/drawing/2014/main" id="{0B5F87FE-01AA-9B28-20B1-BB453944DE2E}"/>
              </a:ext>
            </a:extLst>
          </p:cNvPr>
          <p:cNvPicPr>
            <a:picLocks noChangeAspect="1"/>
          </p:cNvPicPr>
          <p:nvPr userDrawn="1"/>
        </p:nvPicPr>
        <p:blipFill>
          <a:blip r:embed="rId3"/>
          <a:stretch>
            <a:fillRect/>
          </a:stretch>
        </p:blipFill>
        <p:spPr>
          <a:xfrm>
            <a:off x="9749118" y="105615"/>
            <a:ext cx="2064271" cy="1186956"/>
          </a:xfrm>
          <a:prstGeom prst="rect">
            <a:avLst/>
          </a:prstGeom>
        </p:spPr>
      </p:pic>
      <p:sp>
        <p:nvSpPr>
          <p:cNvPr id="8" name="Text Placeholder 7">
            <a:extLst>
              <a:ext uri="{FF2B5EF4-FFF2-40B4-BE49-F238E27FC236}">
                <a16:creationId xmlns:a16="http://schemas.microsoft.com/office/drawing/2014/main" id="{3F0EB290-643B-AD8E-7449-72A3FC8984C9}"/>
              </a:ext>
            </a:extLst>
          </p:cNvPr>
          <p:cNvSpPr>
            <a:spLocks noGrp="1"/>
          </p:cNvSpPr>
          <p:nvPr>
            <p:ph type="body" sz="quarter" idx="10"/>
          </p:nvPr>
        </p:nvSpPr>
        <p:spPr>
          <a:xfrm>
            <a:off x="2482850" y="3633788"/>
            <a:ext cx="8420100" cy="1042987"/>
          </a:xfrm>
        </p:spPr>
        <p:txBody>
          <a:bodyPr>
            <a:noAutofit/>
          </a:bodyPr>
          <a:lstStyle>
            <a:lvl1pPr marL="0" indent="0">
              <a:buNone/>
              <a:defRPr sz="1600" b="0" i="0">
                <a:solidFill>
                  <a:srgbClr val="003365"/>
                </a:solidFill>
                <a:latin typeface="Arial" panose="020B0604020202020204" pitchFamily="34" charset="0"/>
                <a:cs typeface="Arial" panose="020B0604020202020204" pitchFamily="34" charset="0"/>
              </a:defRPr>
            </a:lvl1pPr>
            <a:lvl2pPr>
              <a:defRPr sz="1800" b="0" i="0">
                <a:latin typeface="Arial" panose="020B0604020202020204" pitchFamily="34" charset="0"/>
                <a:cs typeface="Arial" panose="020B0604020202020204" pitchFamily="34" charset="0"/>
              </a:defRPr>
            </a:lvl2pPr>
            <a:lvl3pPr>
              <a:defRPr sz="1600" b="0" i="0">
                <a:latin typeface="Arial" panose="020B0604020202020204" pitchFamily="34" charset="0"/>
                <a:cs typeface="Arial" panose="020B0604020202020204" pitchFamily="34" charset="0"/>
              </a:defRPr>
            </a:lvl3pPr>
            <a:lvl4pPr>
              <a:defRPr sz="1400" b="0" i="0">
                <a:latin typeface="Arial" panose="020B0604020202020204" pitchFamily="34" charset="0"/>
                <a:cs typeface="Arial" panose="020B0604020202020204" pitchFamily="34" charset="0"/>
              </a:defRPr>
            </a:lvl4pPr>
            <a:lvl5pPr>
              <a:defRPr sz="1400" b="0" i="0">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4215928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Center Graphics">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C75A4B-A9F7-E04E-3F69-F93804D180C6}"/>
              </a:ext>
            </a:extLst>
          </p:cNvPr>
          <p:cNvSpPr>
            <a:spLocks noGrp="1"/>
          </p:cNvSpPr>
          <p:nvPr>
            <p:ph type="dt" sz="half" idx="10"/>
          </p:nvPr>
        </p:nvSpPr>
        <p:spPr/>
        <p:txBody>
          <a:bodyPr/>
          <a:lstStyle/>
          <a:p>
            <a:fld id="{8C598639-FF27-5846-BFF5-C6B1630282CD}" type="datetimeFigureOut">
              <a:rPr lang="en-US" smtClean="0"/>
              <a:t>1/15/2024</a:t>
            </a:fld>
            <a:endParaRPr lang="en-US"/>
          </a:p>
        </p:txBody>
      </p:sp>
      <p:sp>
        <p:nvSpPr>
          <p:cNvPr id="3" name="Footer Placeholder 2">
            <a:extLst>
              <a:ext uri="{FF2B5EF4-FFF2-40B4-BE49-F238E27FC236}">
                <a16:creationId xmlns:a16="http://schemas.microsoft.com/office/drawing/2014/main" id="{BF89BDFF-9D79-5B66-8DDB-3BA98A06F9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E767654-2B3B-7A26-0683-31C4556B50A3}"/>
              </a:ext>
            </a:extLst>
          </p:cNvPr>
          <p:cNvSpPr>
            <a:spLocks noGrp="1"/>
          </p:cNvSpPr>
          <p:nvPr>
            <p:ph type="sldNum" sz="quarter" idx="12"/>
          </p:nvPr>
        </p:nvSpPr>
        <p:spPr/>
        <p:txBody>
          <a:bodyPr/>
          <a:lstStyle/>
          <a:p>
            <a:fld id="{800F337C-E661-0D49-BC7C-43557BCF7780}" type="slidenum">
              <a:rPr lang="en-US" smtClean="0"/>
              <a:t>‹#›</a:t>
            </a:fld>
            <a:endParaRPr lang="en-US"/>
          </a:p>
        </p:txBody>
      </p:sp>
      <p:pic>
        <p:nvPicPr>
          <p:cNvPr id="6" name="Picture 5" descr="A white rectangular frame with a red and blue border&#10;&#10;Description automatically generated">
            <a:extLst>
              <a:ext uri="{FF2B5EF4-FFF2-40B4-BE49-F238E27FC236}">
                <a16:creationId xmlns:a16="http://schemas.microsoft.com/office/drawing/2014/main" id="{672A81F8-A91F-8184-68B2-797EDD861568}"/>
              </a:ext>
            </a:extLst>
          </p:cNvPr>
          <p:cNvPicPr>
            <a:picLocks noChangeAspect="1"/>
          </p:cNvPicPr>
          <p:nvPr userDrawn="1"/>
        </p:nvPicPr>
        <p:blipFill>
          <a:blip r:embed="rId2"/>
          <a:stretch>
            <a:fillRect/>
          </a:stretch>
        </p:blipFill>
        <p:spPr>
          <a:xfrm>
            <a:off x="-23151" y="-11575"/>
            <a:ext cx="12338613" cy="6940470"/>
          </a:xfrm>
          <a:prstGeom prst="rect">
            <a:avLst/>
          </a:prstGeom>
        </p:spPr>
      </p:pic>
      <p:sp>
        <p:nvSpPr>
          <p:cNvPr id="5" name="Rectangle 4">
            <a:extLst>
              <a:ext uri="{FF2B5EF4-FFF2-40B4-BE49-F238E27FC236}">
                <a16:creationId xmlns:a16="http://schemas.microsoft.com/office/drawing/2014/main" id="{040838D4-3141-3675-3BED-884C72B57298}"/>
              </a:ext>
            </a:extLst>
          </p:cNvPr>
          <p:cNvSpPr/>
          <p:nvPr userDrawn="1"/>
        </p:nvSpPr>
        <p:spPr>
          <a:xfrm>
            <a:off x="486136" y="474561"/>
            <a:ext cx="11331616" cy="5984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6405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ummar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4CBFA-6125-44F8-83E8-7D33870D67E3}"/>
              </a:ext>
            </a:extLst>
          </p:cNvPr>
          <p:cNvSpPr>
            <a:spLocks noGrp="1"/>
          </p:cNvSpPr>
          <p:nvPr>
            <p:ph type="title"/>
          </p:nvPr>
        </p:nvSpPr>
        <p:spPr>
          <a:xfrm>
            <a:off x="3871912" y="365125"/>
            <a:ext cx="7972426" cy="963803"/>
          </a:xfrm>
        </p:spPr>
        <p:txBody>
          <a:bodyPr>
            <a:normAutofit/>
          </a:bodyPr>
          <a:lstStyle>
            <a:lvl1pPr>
              <a:defRPr sz="4000" b="1" i="0">
                <a:solidFill>
                  <a:srgbClr val="003365"/>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2EF9B884-ABB0-E676-C8FD-80F00D43C1BF}"/>
              </a:ext>
            </a:extLst>
          </p:cNvPr>
          <p:cNvSpPr>
            <a:spLocks noGrp="1"/>
          </p:cNvSpPr>
          <p:nvPr>
            <p:ph type="dt" sz="half" idx="10"/>
          </p:nvPr>
        </p:nvSpPr>
        <p:spPr/>
        <p:txBody>
          <a:bodyPr/>
          <a:lstStyle/>
          <a:p>
            <a:fld id="{8C598639-FF27-5846-BFF5-C6B1630282CD}" type="datetimeFigureOut">
              <a:rPr lang="en-US" smtClean="0"/>
              <a:t>1/15/2024</a:t>
            </a:fld>
            <a:endParaRPr lang="en-US"/>
          </a:p>
        </p:txBody>
      </p:sp>
      <p:sp>
        <p:nvSpPr>
          <p:cNvPr id="4" name="Footer Placeholder 3">
            <a:extLst>
              <a:ext uri="{FF2B5EF4-FFF2-40B4-BE49-F238E27FC236}">
                <a16:creationId xmlns:a16="http://schemas.microsoft.com/office/drawing/2014/main" id="{1FFD7FDC-257C-3DDB-CAAE-9F117978E57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4AB0A3-F0C2-8748-C76F-683C5C959BB9}"/>
              </a:ext>
            </a:extLst>
          </p:cNvPr>
          <p:cNvSpPr>
            <a:spLocks noGrp="1"/>
          </p:cNvSpPr>
          <p:nvPr>
            <p:ph type="sldNum" sz="quarter" idx="12"/>
          </p:nvPr>
        </p:nvSpPr>
        <p:spPr/>
        <p:txBody>
          <a:bodyPr/>
          <a:lstStyle/>
          <a:p>
            <a:fld id="{800F337C-E661-0D49-BC7C-43557BCF7780}" type="slidenum">
              <a:rPr lang="en-US" smtClean="0"/>
              <a:t>‹#›</a:t>
            </a:fld>
            <a:endParaRPr lang="en-US"/>
          </a:p>
        </p:txBody>
      </p:sp>
      <p:pic>
        <p:nvPicPr>
          <p:cNvPr id="6" name="Picture 5" descr="A red and blue background with stars&#10;&#10;Description automatically generated">
            <a:extLst>
              <a:ext uri="{FF2B5EF4-FFF2-40B4-BE49-F238E27FC236}">
                <a16:creationId xmlns:a16="http://schemas.microsoft.com/office/drawing/2014/main" id="{A1E0DFBD-7A4C-CBB9-47B1-D73BB8CCC990}"/>
              </a:ext>
            </a:extLst>
          </p:cNvPr>
          <p:cNvPicPr>
            <a:picLocks noChangeAspect="1"/>
          </p:cNvPicPr>
          <p:nvPr userDrawn="1"/>
        </p:nvPicPr>
        <p:blipFill rotWithShape="1">
          <a:blip r:embed="rId2"/>
          <a:srcRect l="43245" t="393" r="25977" b="-393"/>
          <a:stretch/>
        </p:blipFill>
        <p:spPr>
          <a:xfrm>
            <a:off x="-28576" y="-64008"/>
            <a:ext cx="3786187" cy="6986016"/>
          </a:xfrm>
          <a:prstGeom prst="rect">
            <a:avLst/>
          </a:prstGeom>
        </p:spPr>
      </p:pic>
      <p:pic>
        <p:nvPicPr>
          <p:cNvPr id="7" name="Picture 6" descr="A black and white logo with white text&#10;&#10;Description automatically generated">
            <a:extLst>
              <a:ext uri="{FF2B5EF4-FFF2-40B4-BE49-F238E27FC236}">
                <a16:creationId xmlns:a16="http://schemas.microsoft.com/office/drawing/2014/main" id="{E27F0B9D-0027-C5E4-9C8D-368EAF4B425E}"/>
              </a:ext>
            </a:extLst>
          </p:cNvPr>
          <p:cNvPicPr>
            <a:picLocks noChangeAspect="1"/>
          </p:cNvPicPr>
          <p:nvPr userDrawn="1"/>
        </p:nvPicPr>
        <p:blipFill>
          <a:blip r:embed="rId3"/>
          <a:stretch>
            <a:fillRect/>
          </a:stretch>
        </p:blipFill>
        <p:spPr>
          <a:xfrm>
            <a:off x="268311" y="3790016"/>
            <a:ext cx="3192411" cy="1835636"/>
          </a:xfrm>
          <a:prstGeom prst="rect">
            <a:avLst/>
          </a:prstGeom>
        </p:spPr>
      </p:pic>
      <p:sp>
        <p:nvSpPr>
          <p:cNvPr id="9" name="Text Placeholder 8">
            <a:extLst>
              <a:ext uri="{FF2B5EF4-FFF2-40B4-BE49-F238E27FC236}">
                <a16:creationId xmlns:a16="http://schemas.microsoft.com/office/drawing/2014/main" id="{17E69929-80AE-63B1-5391-0FA8EFCB4AC8}"/>
              </a:ext>
            </a:extLst>
          </p:cNvPr>
          <p:cNvSpPr>
            <a:spLocks noGrp="1"/>
          </p:cNvSpPr>
          <p:nvPr>
            <p:ph type="body" sz="quarter" idx="13"/>
          </p:nvPr>
        </p:nvSpPr>
        <p:spPr>
          <a:xfrm>
            <a:off x="3871913" y="1657350"/>
            <a:ext cx="7972425" cy="4486275"/>
          </a:xfrm>
        </p:spPr>
        <p:txBody>
          <a:bodyPr/>
          <a:lstStyle>
            <a:lvl1pPr>
              <a:defRPr b="0" i="0">
                <a:solidFill>
                  <a:srgbClr val="003365"/>
                </a:solidFill>
                <a:latin typeface="Arial" panose="020B0604020202020204" pitchFamily="34" charset="0"/>
                <a:cs typeface="Arial" panose="020B0604020202020204" pitchFamily="34" charset="0"/>
              </a:defRPr>
            </a:lvl1pPr>
            <a:lvl2pPr>
              <a:defRPr b="0" i="0">
                <a:solidFill>
                  <a:srgbClr val="003365"/>
                </a:solidFill>
                <a:latin typeface="Arial" panose="020B0604020202020204" pitchFamily="34" charset="0"/>
                <a:cs typeface="Arial" panose="020B0604020202020204" pitchFamily="34" charset="0"/>
              </a:defRPr>
            </a:lvl2pPr>
            <a:lvl3pPr>
              <a:defRPr b="0" i="0">
                <a:solidFill>
                  <a:srgbClr val="003365"/>
                </a:solidFill>
                <a:latin typeface="Arial" panose="020B0604020202020204" pitchFamily="34" charset="0"/>
                <a:cs typeface="Arial" panose="020B0604020202020204" pitchFamily="34" charset="0"/>
              </a:defRPr>
            </a:lvl3pPr>
            <a:lvl4pPr>
              <a:defRPr b="0" i="0">
                <a:solidFill>
                  <a:srgbClr val="003365"/>
                </a:solidFill>
                <a:latin typeface="Arial" panose="020B0604020202020204" pitchFamily="34" charset="0"/>
                <a:cs typeface="Arial" panose="020B0604020202020204" pitchFamily="34" charset="0"/>
              </a:defRPr>
            </a:lvl4pPr>
            <a:lvl5pPr>
              <a:defRPr b="0" i="0">
                <a:solidFill>
                  <a:srgbClr val="003365"/>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A black and white logo&#10;&#10;Description automatically generated">
            <a:extLst>
              <a:ext uri="{FF2B5EF4-FFF2-40B4-BE49-F238E27FC236}">
                <a16:creationId xmlns:a16="http://schemas.microsoft.com/office/drawing/2014/main" id="{4AE5D26D-6107-4B7F-BA0F-F14C0279AE6E}"/>
              </a:ext>
            </a:extLst>
          </p:cNvPr>
          <p:cNvPicPr>
            <a:picLocks noChangeAspect="1"/>
          </p:cNvPicPr>
          <p:nvPr userDrawn="1"/>
        </p:nvPicPr>
        <p:blipFill>
          <a:blip r:embed="rId4"/>
          <a:stretch>
            <a:fillRect/>
          </a:stretch>
        </p:blipFill>
        <p:spPr>
          <a:xfrm>
            <a:off x="509186" y="598607"/>
            <a:ext cx="2710660" cy="1264397"/>
          </a:xfrm>
          <a:prstGeom prst="rect">
            <a:avLst/>
          </a:prstGeom>
        </p:spPr>
      </p:pic>
    </p:spTree>
    <p:extLst>
      <p:ext uri="{BB962C8B-B14F-4D97-AF65-F5344CB8AC3E}">
        <p14:creationId xmlns:p14="http://schemas.microsoft.com/office/powerpoint/2010/main" val="2397404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ummary ALT Layout">
    <p:spTree>
      <p:nvGrpSpPr>
        <p:cNvPr id="1" name=""/>
        <p:cNvGrpSpPr/>
        <p:nvPr/>
      </p:nvGrpSpPr>
      <p:grpSpPr>
        <a:xfrm>
          <a:off x="0" y="0"/>
          <a:ext cx="0" cy="0"/>
          <a:chOff x="0" y="0"/>
          <a:chExt cx="0" cy="0"/>
        </a:xfrm>
      </p:grpSpPr>
      <p:pic>
        <p:nvPicPr>
          <p:cNvPr id="6" name="Picture 5" descr="A red and blue background with stars&#10;&#10;Description automatically generated">
            <a:extLst>
              <a:ext uri="{FF2B5EF4-FFF2-40B4-BE49-F238E27FC236}">
                <a16:creationId xmlns:a16="http://schemas.microsoft.com/office/drawing/2014/main" id="{2D321590-8398-5435-E818-D1422D999008}"/>
              </a:ext>
            </a:extLst>
          </p:cNvPr>
          <p:cNvPicPr>
            <a:picLocks noChangeAspect="1"/>
          </p:cNvPicPr>
          <p:nvPr userDrawn="1"/>
        </p:nvPicPr>
        <p:blipFill rotWithShape="1">
          <a:blip r:embed="rId2"/>
          <a:srcRect/>
          <a:stretch/>
        </p:blipFill>
        <p:spPr>
          <a:xfrm>
            <a:off x="-12192" y="-36576"/>
            <a:ext cx="12301728" cy="6986016"/>
          </a:xfrm>
          <a:prstGeom prst="rect">
            <a:avLst/>
          </a:prstGeom>
        </p:spPr>
      </p:pic>
      <p:sp>
        <p:nvSpPr>
          <p:cNvPr id="2" name="Title 1">
            <a:extLst>
              <a:ext uri="{FF2B5EF4-FFF2-40B4-BE49-F238E27FC236}">
                <a16:creationId xmlns:a16="http://schemas.microsoft.com/office/drawing/2014/main" id="{C65BD6EA-4CFD-E21A-3BE4-8C4F0F4A1707}"/>
              </a:ext>
            </a:extLst>
          </p:cNvPr>
          <p:cNvSpPr>
            <a:spLocks noGrp="1"/>
          </p:cNvSpPr>
          <p:nvPr>
            <p:ph type="title"/>
          </p:nvPr>
        </p:nvSpPr>
        <p:spPr>
          <a:xfrm>
            <a:off x="6096000" y="2379120"/>
            <a:ext cx="5746146" cy="963803"/>
          </a:xfrm>
        </p:spPr>
        <p:txBody>
          <a:bodyPr/>
          <a:lstStyle>
            <a:lvl1pPr algn="ctr">
              <a:defRPr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12D3B8BF-9679-C85B-3B4A-CF8F926AB8E1}"/>
              </a:ext>
            </a:extLst>
          </p:cNvPr>
          <p:cNvSpPr>
            <a:spLocks noGrp="1"/>
          </p:cNvSpPr>
          <p:nvPr>
            <p:ph type="dt" sz="half" idx="10"/>
          </p:nvPr>
        </p:nvSpPr>
        <p:spPr/>
        <p:txBody>
          <a:bodyPr/>
          <a:lstStyle/>
          <a:p>
            <a:fld id="{8C598639-FF27-5846-BFF5-C6B1630282CD}" type="datetimeFigureOut">
              <a:rPr lang="en-US" smtClean="0"/>
              <a:t>1/15/2024</a:t>
            </a:fld>
            <a:endParaRPr lang="en-US"/>
          </a:p>
        </p:txBody>
      </p:sp>
      <p:sp>
        <p:nvSpPr>
          <p:cNvPr id="4" name="Footer Placeholder 3">
            <a:extLst>
              <a:ext uri="{FF2B5EF4-FFF2-40B4-BE49-F238E27FC236}">
                <a16:creationId xmlns:a16="http://schemas.microsoft.com/office/drawing/2014/main" id="{494B2B2F-36DB-3CCA-F65B-E5FA511DEB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D6C7AEE-0121-A227-3B3C-D2216CE45917}"/>
              </a:ext>
            </a:extLst>
          </p:cNvPr>
          <p:cNvSpPr>
            <a:spLocks noGrp="1"/>
          </p:cNvSpPr>
          <p:nvPr>
            <p:ph type="sldNum" sz="quarter" idx="12"/>
          </p:nvPr>
        </p:nvSpPr>
        <p:spPr/>
        <p:txBody>
          <a:bodyPr/>
          <a:lstStyle/>
          <a:p>
            <a:fld id="{800F337C-E661-0D49-BC7C-43557BCF7780}" type="slidenum">
              <a:rPr lang="en-US" smtClean="0"/>
              <a:t>‹#›</a:t>
            </a:fld>
            <a:endParaRPr lang="en-US"/>
          </a:p>
        </p:txBody>
      </p:sp>
      <p:pic>
        <p:nvPicPr>
          <p:cNvPr id="7" name="Picture 6" descr="A black and white logo with white text&#10;&#10;Description automatically generated">
            <a:extLst>
              <a:ext uri="{FF2B5EF4-FFF2-40B4-BE49-F238E27FC236}">
                <a16:creationId xmlns:a16="http://schemas.microsoft.com/office/drawing/2014/main" id="{E986EA88-5003-A7FB-E9D3-798FEB6345FA}"/>
              </a:ext>
            </a:extLst>
          </p:cNvPr>
          <p:cNvPicPr>
            <a:picLocks noChangeAspect="1"/>
          </p:cNvPicPr>
          <p:nvPr userDrawn="1"/>
        </p:nvPicPr>
        <p:blipFill>
          <a:blip r:embed="rId3"/>
          <a:stretch>
            <a:fillRect/>
          </a:stretch>
        </p:blipFill>
        <p:spPr>
          <a:xfrm>
            <a:off x="550582" y="2995559"/>
            <a:ext cx="4339196" cy="2495037"/>
          </a:xfrm>
          <a:prstGeom prst="rect">
            <a:avLst/>
          </a:prstGeom>
        </p:spPr>
      </p:pic>
      <p:pic>
        <p:nvPicPr>
          <p:cNvPr id="8" name="Picture 7" descr="A black and white logo&#10;&#10;Description automatically generated">
            <a:extLst>
              <a:ext uri="{FF2B5EF4-FFF2-40B4-BE49-F238E27FC236}">
                <a16:creationId xmlns:a16="http://schemas.microsoft.com/office/drawing/2014/main" id="{F7FAAD60-6CEF-8E88-C7D9-E2455455133B}"/>
              </a:ext>
            </a:extLst>
          </p:cNvPr>
          <p:cNvPicPr>
            <a:picLocks noChangeAspect="1"/>
          </p:cNvPicPr>
          <p:nvPr userDrawn="1"/>
        </p:nvPicPr>
        <p:blipFill>
          <a:blip r:embed="rId4"/>
          <a:stretch>
            <a:fillRect/>
          </a:stretch>
        </p:blipFill>
        <p:spPr>
          <a:xfrm>
            <a:off x="1241664" y="603095"/>
            <a:ext cx="3112134" cy="1451666"/>
          </a:xfrm>
          <a:prstGeom prst="rect">
            <a:avLst/>
          </a:prstGeom>
        </p:spPr>
      </p:pic>
    </p:spTree>
    <p:extLst>
      <p:ext uri="{BB962C8B-B14F-4D97-AF65-F5344CB8AC3E}">
        <p14:creationId xmlns:p14="http://schemas.microsoft.com/office/powerpoint/2010/main" val="1951805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40E42C-667D-30C4-2A94-69DC5D1FE192}"/>
              </a:ext>
            </a:extLst>
          </p:cNvPr>
          <p:cNvSpPr>
            <a:spLocks noGrp="1"/>
          </p:cNvSpPr>
          <p:nvPr>
            <p:ph type="title"/>
          </p:nvPr>
        </p:nvSpPr>
        <p:spPr>
          <a:xfrm>
            <a:off x="838200" y="365125"/>
            <a:ext cx="10515600" cy="96380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8E50AB2-CB75-63B2-A639-F6B1CB40CE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065AB0-6A15-3BFC-4B96-CD46B8DCD0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598639-FF27-5846-BFF5-C6B1630282CD}" type="datetimeFigureOut">
              <a:rPr lang="en-US" smtClean="0"/>
              <a:t>1/15/2024</a:t>
            </a:fld>
            <a:endParaRPr lang="en-US"/>
          </a:p>
        </p:txBody>
      </p:sp>
      <p:sp>
        <p:nvSpPr>
          <p:cNvPr id="5" name="Footer Placeholder 4">
            <a:extLst>
              <a:ext uri="{FF2B5EF4-FFF2-40B4-BE49-F238E27FC236}">
                <a16:creationId xmlns:a16="http://schemas.microsoft.com/office/drawing/2014/main" id="{3A538AA3-CAA2-2B69-9014-0DDA6B023A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9613C6E-7433-C7BD-DD84-165D253C3F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0F337C-E661-0D49-BC7C-43557BCF7780}" type="slidenum">
              <a:rPr lang="en-US" smtClean="0"/>
              <a:t>‹#›</a:t>
            </a:fld>
            <a:endParaRPr lang="en-US"/>
          </a:p>
        </p:txBody>
      </p:sp>
    </p:spTree>
    <p:extLst>
      <p:ext uri="{BB962C8B-B14F-4D97-AF65-F5344CB8AC3E}">
        <p14:creationId xmlns:p14="http://schemas.microsoft.com/office/powerpoint/2010/main" val="19025023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mailto:anna.harward@hyatt.com" TargetMode="External"/><Relationship Id="rId2" Type="http://schemas.openxmlformats.org/officeDocument/2006/relationships/hyperlink" Target="mailto:Anna.Harward@hyatt.com"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skillsusa.org/wp-content/uploads/2023/08/NLSC-Registration-Form-2023.pdf" TargetMode="External"/><Relationship Id="rId2" Type="http://schemas.openxmlformats.org/officeDocument/2006/relationships/hyperlink" Target="https://form.jotform.com/212523572228048"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www.skillsusafl.org/slsc/updates"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www.skillsusafl.org/wp-content/uploads/2023/12/2024-Online-Testing-List.pdf"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us02web.zoom.us/j/84425803011" TargetMode="External"/><Relationship Id="rId2" Type="http://schemas.openxmlformats.org/officeDocument/2006/relationships/hyperlink" Target="https://form.jotform.com/231865427695166"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form.jotform.com/212435080058045"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mailto:leadership@skillsusafl.org" TargetMode="External"/><Relationship Id="rId2" Type="http://schemas.openxmlformats.org/officeDocument/2006/relationships/hyperlink" Target="https://www.skillsusafl.org/wp-content/uploads/2023/11/State-Officer-Program-Guide-2024-2025.pdf"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s://form.jotform.com/213633520145042"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s://form.jotform.com/213634493960158"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https://form.jotform.com/213636519031047"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form.jotform.com/223326176041044" TargetMode="External"/><Relationship Id="rId2" Type="http://schemas.openxmlformats.org/officeDocument/2006/relationships/hyperlink" Target="mailto:jgraber@skillsusafl.org"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mailto:jgraber@skillsusafl.org" TargetMode="External"/><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hyperlink" Target="https://www.skillsusafl.org/wp-content/uploads/2024/01/SLSC24-Conference-Guide-1.5.24.pdf"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square.link/u/D0gKSQZj"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DB63E-F8AC-F79B-6824-DCC3CD15CDC7}"/>
              </a:ext>
            </a:extLst>
          </p:cNvPr>
          <p:cNvSpPr>
            <a:spLocks noGrp="1"/>
          </p:cNvSpPr>
          <p:nvPr>
            <p:ph type="ctrTitle"/>
          </p:nvPr>
        </p:nvSpPr>
        <p:spPr/>
        <p:txBody>
          <a:bodyPr/>
          <a:lstStyle/>
          <a:p>
            <a:r>
              <a:rPr lang="en-US" dirty="0"/>
              <a:t>SLSC24 Orientation</a:t>
            </a:r>
          </a:p>
        </p:txBody>
      </p:sp>
      <p:sp>
        <p:nvSpPr>
          <p:cNvPr id="3" name="Subtitle 2">
            <a:extLst>
              <a:ext uri="{FF2B5EF4-FFF2-40B4-BE49-F238E27FC236}">
                <a16:creationId xmlns:a16="http://schemas.microsoft.com/office/drawing/2014/main" id="{9267A706-E629-5054-05B0-6C40B2470E7C}"/>
              </a:ext>
            </a:extLst>
          </p:cNvPr>
          <p:cNvSpPr>
            <a:spLocks noGrp="1"/>
          </p:cNvSpPr>
          <p:nvPr>
            <p:ph type="subTitle" idx="1"/>
          </p:nvPr>
        </p:nvSpPr>
        <p:spPr/>
        <p:txBody>
          <a:bodyPr/>
          <a:lstStyle/>
          <a:p>
            <a:r>
              <a:rPr lang="en-US" dirty="0"/>
              <a:t>JANUARY 16 AND 17, 2024</a:t>
            </a:r>
          </a:p>
        </p:txBody>
      </p:sp>
      <p:pic>
        <p:nvPicPr>
          <p:cNvPr id="5" name="Picture 4" descr="A black and white logo&#10;&#10;Description automatically generated">
            <a:extLst>
              <a:ext uri="{FF2B5EF4-FFF2-40B4-BE49-F238E27FC236}">
                <a16:creationId xmlns:a16="http://schemas.microsoft.com/office/drawing/2014/main" id="{1AADB75F-4F40-00CD-149D-CB253760F699}"/>
              </a:ext>
            </a:extLst>
          </p:cNvPr>
          <p:cNvPicPr>
            <a:picLocks noChangeAspect="1"/>
          </p:cNvPicPr>
          <p:nvPr/>
        </p:nvPicPr>
        <p:blipFill>
          <a:blip r:embed="rId2"/>
          <a:stretch>
            <a:fillRect/>
          </a:stretch>
        </p:blipFill>
        <p:spPr>
          <a:xfrm>
            <a:off x="10156296" y="5856523"/>
            <a:ext cx="1961562" cy="914978"/>
          </a:xfrm>
          <a:prstGeom prst="rect">
            <a:avLst/>
          </a:prstGeom>
        </p:spPr>
      </p:pic>
    </p:spTree>
    <p:extLst>
      <p:ext uri="{BB962C8B-B14F-4D97-AF65-F5344CB8AC3E}">
        <p14:creationId xmlns:p14="http://schemas.microsoft.com/office/powerpoint/2010/main" val="9827414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15ADD-9F1B-4099-C6C6-BFEBC9FA33E5}"/>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F6761AA4-9006-E499-EC8A-571E3699C738}"/>
              </a:ext>
            </a:extLst>
          </p:cNvPr>
          <p:cNvSpPr>
            <a:spLocks noGrp="1"/>
          </p:cNvSpPr>
          <p:nvPr>
            <p:ph idx="1"/>
          </p:nvPr>
        </p:nvSpPr>
        <p:spPr/>
        <p:txBody>
          <a:bodyPr>
            <a:normAutofit/>
          </a:bodyPr>
          <a:lstStyle/>
          <a:p>
            <a:pPr marL="114300" lvl="0" indent="0" algn="l" rtl="0">
              <a:lnSpc>
                <a:spcPct val="100000"/>
              </a:lnSpc>
              <a:spcBef>
                <a:spcPts val="0"/>
              </a:spcBef>
              <a:spcAft>
                <a:spcPts val="0"/>
              </a:spcAft>
              <a:buSzPts val="1800"/>
              <a:buNone/>
            </a:pPr>
            <a:r>
              <a:rPr lang="en-US" b="1" dirty="0"/>
              <a:t>WEDNESDAY, APRIL 17</a:t>
            </a:r>
          </a:p>
          <a:p>
            <a:pPr marL="457200" lvl="0" indent="-342900" algn="l" rtl="0">
              <a:lnSpc>
                <a:spcPct val="100000"/>
              </a:lnSpc>
              <a:spcBef>
                <a:spcPts val="600"/>
              </a:spcBef>
              <a:spcAft>
                <a:spcPts val="0"/>
              </a:spcAft>
              <a:buSzPts val="1800"/>
              <a:buChar char="•"/>
            </a:pPr>
            <a:r>
              <a:rPr lang="en-US" dirty="0"/>
              <a:t>7:30 AM Doors open for Closing Ceremony</a:t>
            </a:r>
          </a:p>
          <a:p>
            <a:pPr marL="457200" lvl="0" indent="-342900" algn="l" rtl="0">
              <a:lnSpc>
                <a:spcPct val="100000"/>
              </a:lnSpc>
              <a:spcBef>
                <a:spcPts val="600"/>
              </a:spcBef>
              <a:spcAft>
                <a:spcPts val="0"/>
              </a:spcAft>
              <a:buSzPts val="1800"/>
              <a:buChar char="•"/>
            </a:pPr>
            <a:r>
              <a:rPr lang="en-US" dirty="0"/>
              <a:t>8:30 AM to 12 PM Closing Ceremony</a:t>
            </a:r>
          </a:p>
          <a:p>
            <a:pPr marL="457200" lvl="0" indent="-342900" algn="l" rtl="0">
              <a:lnSpc>
                <a:spcPct val="100000"/>
              </a:lnSpc>
              <a:spcBef>
                <a:spcPts val="600"/>
              </a:spcBef>
              <a:spcAft>
                <a:spcPts val="0"/>
              </a:spcAft>
              <a:buSzPts val="1800"/>
              <a:buChar char="•"/>
            </a:pPr>
            <a:r>
              <a:rPr lang="en-US" dirty="0"/>
              <a:t>12 PM to 1 PM NLSC Delegation Meeting - Required for Gold Medalists and their advisors</a:t>
            </a:r>
          </a:p>
          <a:p>
            <a:pPr marL="114300" lvl="0" indent="0" algn="ctr" rtl="0">
              <a:lnSpc>
                <a:spcPct val="90000"/>
              </a:lnSpc>
              <a:spcBef>
                <a:spcPts val="1000"/>
              </a:spcBef>
              <a:spcAft>
                <a:spcPts val="0"/>
              </a:spcAft>
              <a:buSzPts val="1800"/>
              <a:buNone/>
            </a:pPr>
            <a:endParaRPr lang="en-US" sz="2400" b="1" dirty="0">
              <a:solidFill>
                <a:srgbClr val="000000"/>
              </a:solidFill>
            </a:endParaRPr>
          </a:p>
          <a:p>
            <a:pPr marL="114300" lvl="0" indent="0" algn="ctr" rtl="0">
              <a:lnSpc>
                <a:spcPct val="90000"/>
              </a:lnSpc>
              <a:spcBef>
                <a:spcPts val="1000"/>
              </a:spcBef>
              <a:spcAft>
                <a:spcPts val="0"/>
              </a:spcAft>
              <a:buSzPts val="1800"/>
              <a:buNone/>
            </a:pPr>
            <a:r>
              <a:rPr lang="en-US" sz="2400" b="1" i="1" u="none" strike="noStrike" dirty="0">
                <a:ea typeface="Calibri"/>
                <a:sym typeface="Calibri"/>
              </a:rPr>
              <a:t>The full </a:t>
            </a:r>
            <a:r>
              <a:rPr lang="en-US" sz="2400" b="1" i="1" dirty="0"/>
              <a:t>c</a:t>
            </a:r>
            <a:r>
              <a:rPr lang="en-US" sz="2400" b="1" i="1" u="none" strike="noStrike" dirty="0">
                <a:ea typeface="Calibri"/>
                <a:sym typeface="Calibri"/>
              </a:rPr>
              <a:t>ontest </a:t>
            </a:r>
            <a:r>
              <a:rPr lang="en-US" sz="2400" b="1" i="1" dirty="0"/>
              <a:t>s</a:t>
            </a:r>
            <a:r>
              <a:rPr lang="en-US" sz="2400" b="1" i="1" u="none" strike="noStrike" dirty="0">
                <a:ea typeface="Calibri"/>
                <a:sym typeface="Calibri"/>
              </a:rPr>
              <a:t>chedule will be posted in early March!</a:t>
            </a:r>
            <a:br>
              <a:rPr lang="en-US" dirty="0"/>
            </a:br>
            <a:endParaRPr lang="en-US" dirty="0"/>
          </a:p>
          <a:p>
            <a:endParaRPr lang="en-US" dirty="0"/>
          </a:p>
        </p:txBody>
      </p:sp>
    </p:spTree>
    <p:extLst>
      <p:ext uri="{BB962C8B-B14F-4D97-AF65-F5344CB8AC3E}">
        <p14:creationId xmlns:p14="http://schemas.microsoft.com/office/powerpoint/2010/main" val="39286839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800F1-6830-85D4-916D-43A24C3993FD}"/>
              </a:ext>
            </a:extLst>
          </p:cNvPr>
          <p:cNvSpPr>
            <a:spLocks noGrp="1"/>
          </p:cNvSpPr>
          <p:nvPr>
            <p:ph type="title"/>
          </p:nvPr>
        </p:nvSpPr>
        <p:spPr/>
        <p:txBody>
          <a:bodyPr/>
          <a:lstStyle/>
          <a:p>
            <a:r>
              <a:rPr lang="en-US" dirty="0"/>
              <a:t>HOTEL AND LOGISTICS</a:t>
            </a:r>
          </a:p>
        </p:txBody>
      </p:sp>
      <p:sp>
        <p:nvSpPr>
          <p:cNvPr id="3" name="Content Placeholder 2">
            <a:extLst>
              <a:ext uri="{FF2B5EF4-FFF2-40B4-BE49-F238E27FC236}">
                <a16:creationId xmlns:a16="http://schemas.microsoft.com/office/drawing/2014/main" id="{53264B8A-155D-5108-1C38-C017CB56D927}"/>
              </a:ext>
            </a:extLst>
          </p:cNvPr>
          <p:cNvSpPr>
            <a:spLocks noGrp="1"/>
          </p:cNvSpPr>
          <p:nvPr>
            <p:ph idx="1"/>
          </p:nvPr>
        </p:nvSpPr>
        <p:spPr>
          <a:xfrm>
            <a:off x="774192" y="1564142"/>
            <a:ext cx="8917341" cy="4928733"/>
          </a:xfrm>
        </p:spPr>
        <p:txBody>
          <a:bodyPr>
            <a:normAutofit fontScale="85000" lnSpcReduction="20000"/>
          </a:bodyPr>
          <a:lstStyle/>
          <a:p>
            <a:pPr marL="114300" lvl="0" indent="0" algn="l" rtl="0">
              <a:lnSpc>
                <a:spcPct val="110000"/>
              </a:lnSpc>
              <a:spcBef>
                <a:spcPts val="0"/>
              </a:spcBef>
              <a:spcAft>
                <a:spcPts val="0"/>
              </a:spcAft>
              <a:buSzPts val="1946"/>
              <a:buNone/>
            </a:pPr>
            <a:r>
              <a:rPr lang="en-US" b="1" dirty="0"/>
              <a:t>CONFERENCE HOTEL: </a:t>
            </a:r>
          </a:p>
          <a:p>
            <a:pPr marL="114300" lvl="0" indent="0" algn="l" rtl="0">
              <a:lnSpc>
                <a:spcPct val="110000"/>
              </a:lnSpc>
              <a:spcBef>
                <a:spcPts val="0"/>
              </a:spcBef>
              <a:spcAft>
                <a:spcPts val="0"/>
              </a:spcAft>
              <a:buSzPts val="1946"/>
              <a:buNone/>
            </a:pPr>
            <a:r>
              <a:rPr lang="en-US" b="1" dirty="0"/>
              <a:t>HYATT REGENCY JACKSONVILLE RIVERFRONT </a:t>
            </a:r>
            <a:endParaRPr lang="en-US" dirty="0"/>
          </a:p>
          <a:p>
            <a:pPr marL="457200" lvl="0" indent="-352167" algn="l" rtl="0">
              <a:lnSpc>
                <a:spcPct val="110000"/>
              </a:lnSpc>
              <a:spcBef>
                <a:spcPts val="600"/>
              </a:spcBef>
              <a:spcAft>
                <a:spcPts val="0"/>
              </a:spcAft>
              <a:buSzPts val="1946"/>
              <a:buChar char="•"/>
            </a:pPr>
            <a:r>
              <a:rPr lang="en-US" dirty="0"/>
              <a:t>Check in: 3 PM, Check out: 12 PM</a:t>
            </a:r>
          </a:p>
          <a:p>
            <a:pPr marL="457200" lvl="0" indent="-352167" algn="l" rtl="0">
              <a:lnSpc>
                <a:spcPct val="110000"/>
              </a:lnSpc>
              <a:spcBef>
                <a:spcPts val="600"/>
              </a:spcBef>
              <a:spcAft>
                <a:spcPts val="0"/>
              </a:spcAft>
              <a:buSzPts val="1946"/>
              <a:buChar char="•"/>
            </a:pPr>
            <a:r>
              <a:rPr lang="en-US" dirty="0"/>
              <a:t>$173/ room/ night, up to 4 occupancy</a:t>
            </a:r>
          </a:p>
          <a:p>
            <a:pPr marL="457200" lvl="0" indent="-352167" algn="l" rtl="0">
              <a:lnSpc>
                <a:spcPct val="110000"/>
              </a:lnSpc>
              <a:spcBef>
                <a:spcPts val="600"/>
              </a:spcBef>
              <a:spcAft>
                <a:spcPts val="0"/>
              </a:spcAft>
              <a:buSzPts val="1946"/>
              <a:buChar char="•"/>
            </a:pPr>
            <a:r>
              <a:rPr lang="en-US" dirty="0"/>
              <a:t>The hotel will likely sell out – don’t delay in making reservations!</a:t>
            </a:r>
          </a:p>
          <a:p>
            <a:pPr marL="914400" lvl="1" indent="-352167" algn="l" rtl="0">
              <a:lnSpc>
                <a:spcPct val="110000"/>
              </a:lnSpc>
              <a:spcBef>
                <a:spcPts val="600"/>
              </a:spcBef>
              <a:spcAft>
                <a:spcPts val="0"/>
              </a:spcAft>
              <a:buSzPts val="1946"/>
              <a:buChar char="•"/>
            </a:pPr>
            <a:r>
              <a:rPr lang="en-US" dirty="0"/>
              <a:t>Schools must submit a rooming list using the form provided.</a:t>
            </a:r>
          </a:p>
          <a:p>
            <a:pPr marL="914400" lvl="1" indent="-352167" algn="l" rtl="0">
              <a:lnSpc>
                <a:spcPct val="110000"/>
              </a:lnSpc>
              <a:spcBef>
                <a:spcPts val="600"/>
              </a:spcBef>
              <a:spcAft>
                <a:spcPts val="0"/>
              </a:spcAft>
              <a:buSzPts val="1946"/>
              <a:buChar char="•"/>
            </a:pPr>
            <a:r>
              <a:rPr lang="en-US" dirty="0"/>
              <a:t>Deadline to booking rooms is March 11. Form must be submitted via email to </a:t>
            </a:r>
            <a:r>
              <a:rPr lang="en-US" dirty="0">
                <a:hlinkClick r:id="rId2"/>
              </a:rPr>
              <a:t>Anna.Harward@hyatt.com</a:t>
            </a:r>
            <a:r>
              <a:rPr lang="en-US" dirty="0"/>
              <a:t>. </a:t>
            </a:r>
          </a:p>
          <a:p>
            <a:pPr marL="914400" lvl="1" indent="-352167" algn="l" rtl="0">
              <a:lnSpc>
                <a:spcPct val="110000"/>
              </a:lnSpc>
              <a:spcBef>
                <a:spcPts val="600"/>
              </a:spcBef>
              <a:spcAft>
                <a:spcPts val="0"/>
              </a:spcAft>
              <a:buSzPts val="1946"/>
              <a:buChar char="•"/>
            </a:pPr>
            <a:r>
              <a:rPr lang="en-US" dirty="0"/>
              <a:t>School are required to book at the Hyatt and make payment arrangements directly with the hotel (including tax exemption).</a:t>
            </a:r>
          </a:p>
          <a:p>
            <a:pPr marL="1371600" lvl="2" indent="-352167">
              <a:lnSpc>
                <a:spcPct val="110000"/>
              </a:lnSpc>
              <a:spcBef>
                <a:spcPts val="600"/>
              </a:spcBef>
              <a:buSzPts val="1946"/>
            </a:pPr>
            <a:r>
              <a:rPr lang="en-US" dirty="0"/>
              <a:t>Instructions included on rooming list form</a:t>
            </a:r>
          </a:p>
          <a:p>
            <a:pPr marL="914400" lvl="1" indent="-342900" algn="l" rtl="0">
              <a:lnSpc>
                <a:spcPct val="110000"/>
              </a:lnSpc>
              <a:spcBef>
                <a:spcPts val="600"/>
              </a:spcBef>
              <a:spcAft>
                <a:spcPts val="0"/>
              </a:spcAft>
              <a:buSzPts val="1800"/>
              <a:buChar char="•"/>
            </a:pPr>
            <a:r>
              <a:rPr lang="en-US" dirty="0"/>
              <a:t>Contact Anna with any questions – </a:t>
            </a:r>
            <a:r>
              <a:rPr lang="en-US" dirty="0">
                <a:hlinkClick r:id="rId3"/>
              </a:rPr>
              <a:t>anna.harward@hyatt.com</a:t>
            </a:r>
            <a:r>
              <a:rPr lang="en-US" dirty="0"/>
              <a:t>. </a:t>
            </a:r>
          </a:p>
          <a:p>
            <a:pPr marL="914400" lvl="1" indent="-342900" algn="l" rtl="0">
              <a:lnSpc>
                <a:spcPct val="110000"/>
              </a:lnSpc>
              <a:spcBef>
                <a:spcPts val="600"/>
              </a:spcBef>
              <a:spcAft>
                <a:spcPts val="0"/>
              </a:spcAft>
              <a:buSzPts val="1800"/>
              <a:buChar char="•"/>
            </a:pPr>
            <a:r>
              <a:rPr lang="en-US" dirty="0"/>
              <a:t>Credit card guarantee or first night deposit required for confirmation</a:t>
            </a:r>
          </a:p>
        </p:txBody>
      </p:sp>
    </p:spTree>
    <p:extLst>
      <p:ext uri="{BB962C8B-B14F-4D97-AF65-F5344CB8AC3E}">
        <p14:creationId xmlns:p14="http://schemas.microsoft.com/office/powerpoint/2010/main" val="1568798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10E12-3850-B136-EF07-78137929914B}"/>
              </a:ext>
            </a:extLst>
          </p:cNvPr>
          <p:cNvSpPr>
            <a:spLocks noGrp="1"/>
          </p:cNvSpPr>
          <p:nvPr>
            <p:ph type="title"/>
          </p:nvPr>
        </p:nvSpPr>
        <p:spPr/>
        <p:txBody>
          <a:bodyPr/>
          <a:lstStyle/>
          <a:p>
            <a:r>
              <a:rPr lang="en-US" dirty="0"/>
              <a:t>HOTEL AND LOGISTICS</a:t>
            </a:r>
          </a:p>
        </p:txBody>
      </p:sp>
      <p:sp>
        <p:nvSpPr>
          <p:cNvPr id="3" name="Content Placeholder 2">
            <a:extLst>
              <a:ext uri="{FF2B5EF4-FFF2-40B4-BE49-F238E27FC236}">
                <a16:creationId xmlns:a16="http://schemas.microsoft.com/office/drawing/2014/main" id="{4FD55BE1-A41C-2C36-C021-9ED24589D5DC}"/>
              </a:ext>
            </a:extLst>
          </p:cNvPr>
          <p:cNvSpPr>
            <a:spLocks noGrp="1"/>
          </p:cNvSpPr>
          <p:nvPr>
            <p:ph idx="1"/>
          </p:nvPr>
        </p:nvSpPr>
        <p:spPr/>
        <p:txBody>
          <a:bodyPr>
            <a:normAutofit/>
          </a:bodyPr>
          <a:lstStyle/>
          <a:p>
            <a:pPr marL="0" indent="0">
              <a:buNone/>
            </a:pPr>
            <a:r>
              <a:rPr lang="en-US" b="1" dirty="0"/>
              <a:t>COMMUTERS</a:t>
            </a:r>
          </a:p>
          <a:p>
            <a:pPr lvl="1"/>
            <a:r>
              <a:rPr lang="en-US" dirty="0"/>
              <a:t>Schools located in close proximity who do not stay at the hotel are subject to a Commuter Fee of $25 per person. </a:t>
            </a:r>
          </a:p>
          <a:p>
            <a:pPr lvl="1"/>
            <a:r>
              <a:rPr lang="en-US" dirty="0"/>
              <a:t>Invoices for commuter fees will be sent by March 13, once hotel reservations are confirmed, and payment is due no later than onsite check in.</a:t>
            </a:r>
          </a:p>
          <a:p>
            <a:pPr lvl="1"/>
            <a:r>
              <a:rPr lang="en-US" dirty="0"/>
              <a:t>Commuters must attend onsite check in on Sunday, April 14 to receive registration materials for their school.</a:t>
            </a:r>
          </a:p>
          <a:p>
            <a:pPr lvl="1"/>
            <a:r>
              <a:rPr lang="en-US" dirty="0"/>
              <a:t>Commuter students must be supervised by the school, and must arrive on time to competitions.</a:t>
            </a:r>
          </a:p>
        </p:txBody>
      </p:sp>
    </p:spTree>
    <p:extLst>
      <p:ext uri="{BB962C8B-B14F-4D97-AF65-F5344CB8AC3E}">
        <p14:creationId xmlns:p14="http://schemas.microsoft.com/office/powerpoint/2010/main" val="1009388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6EAA5-60BD-5AB9-F755-4CD9DF283EFC}"/>
              </a:ext>
            </a:extLst>
          </p:cNvPr>
          <p:cNvSpPr>
            <a:spLocks noGrp="1"/>
          </p:cNvSpPr>
          <p:nvPr>
            <p:ph type="title"/>
          </p:nvPr>
        </p:nvSpPr>
        <p:spPr/>
        <p:txBody>
          <a:bodyPr/>
          <a:lstStyle/>
          <a:p>
            <a:r>
              <a:rPr lang="en-US" dirty="0"/>
              <a:t>HOTEL AND LOGISTICS</a:t>
            </a:r>
          </a:p>
        </p:txBody>
      </p:sp>
      <p:sp>
        <p:nvSpPr>
          <p:cNvPr id="3" name="Content Placeholder 2">
            <a:extLst>
              <a:ext uri="{FF2B5EF4-FFF2-40B4-BE49-F238E27FC236}">
                <a16:creationId xmlns:a16="http://schemas.microsoft.com/office/drawing/2014/main" id="{FDA786F1-D393-BCCA-920C-1B57E087A312}"/>
              </a:ext>
            </a:extLst>
          </p:cNvPr>
          <p:cNvSpPr>
            <a:spLocks noGrp="1"/>
          </p:cNvSpPr>
          <p:nvPr>
            <p:ph idx="1"/>
          </p:nvPr>
        </p:nvSpPr>
        <p:spPr/>
        <p:txBody>
          <a:bodyPr/>
          <a:lstStyle/>
          <a:p>
            <a:pPr marL="0" indent="0">
              <a:buNone/>
            </a:pPr>
            <a:r>
              <a:rPr lang="en-US" b="1" dirty="0"/>
              <a:t>TRAVEL AGENTS</a:t>
            </a:r>
          </a:p>
          <a:p>
            <a:pPr lvl="1"/>
            <a:r>
              <a:rPr lang="en-US" dirty="0"/>
              <a:t>If your school or district requires the use of the travel agent, provide the state office with contact information for the travel agent so we can work with them ensure you are registered properly. </a:t>
            </a:r>
          </a:p>
          <a:p>
            <a:pPr lvl="1"/>
            <a:r>
              <a:rPr lang="en-US" dirty="0"/>
              <a:t>Travel agents may not book rooms outside of the official hotel block on behalf of a school and must follow the same processes and procedures for schools.</a:t>
            </a:r>
          </a:p>
          <a:p>
            <a:pPr lvl="1"/>
            <a:r>
              <a:rPr lang="en-US" dirty="0"/>
              <a:t>Schools are also responsible for providing the travel agent with SkillsUSA Florida’s contact information and the SLSC24 Conference Guide.</a:t>
            </a:r>
          </a:p>
        </p:txBody>
      </p:sp>
    </p:spTree>
    <p:extLst>
      <p:ext uri="{BB962C8B-B14F-4D97-AF65-F5344CB8AC3E}">
        <p14:creationId xmlns:p14="http://schemas.microsoft.com/office/powerpoint/2010/main" val="40332762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32126-1826-FF28-B3B5-FCA2DD11911E}"/>
              </a:ext>
            </a:extLst>
          </p:cNvPr>
          <p:cNvSpPr>
            <a:spLocks noGrp="1"/>
          </p:cNvSpPr>
          <p:nvPr>
            <p:ph type="title"/>
          </p:nvPr>
        </p:nvSpPr>
        <p:spPr/>
        <p:txBody>
          <a:bodyPr/>
          <a:lstStyle/>
          <a:p>
            <a:r>
              <a:rPr lang="en-US" dirty="0"/>
              <a:t>HOTEL AND LOGISTICS</a:t>
            </a:r>
          </a:p>
        </p:txBody>
      </p:sp>
      <p:sp>
        <p:nvSpPr>
          <p:cNvPr id="3" name="Content Placeholder 2">
            <a:extLst>
              <a:ext uri="{FF2B5EF4-FFF2-40B4-BE49-F238E27FC236}">
                <a16:creationId xmlns:a16="http://schemas.microsoft.com/office/drawing/2014/main" id="{1507DD02-FFC0-BA5B-4DD9-5B09B9BAC090}"/>
              </a:ext>
            </a:extLst>
          </p:cNvPr>
          <p:cNvSpPr>
            <a:spLocks noGrp="1"/>
          </p:cNvSpPr>
          <p:nvPr>
            <p:ph idx="1"/>
          </p:nvPr>
        </p:nvSpPr>
        <p:spPr>
          <a:xfrm>
            <a:off x="838200" y="1659898"/>
            <a:ext cx="8696022" cy="4832977"/>
          </a:xfrm>
        </p:spPr>
        <p:txBody>
          <a:bodyPr>
            <a:normAutofit/>
          </a:bodyPr>
          <a:lstStyle/>
          <a:p>
            <a:pPr marL="0" indent="0">
              <a:buNone/>
            </a:pPr>
            <a:r>
              <a:rPr lang="en-US" b="1" dirty="0"/>
              <a:t>PARKING</a:t>
            </a:r>
          </a:p>
          <a:p>
            <a:r>
              <a:rPr lang="en-US" dirty="0"/>
              <a:t>Discounted self-parking at the Hyatt</a:t>
            </a:r>
          </a:p>
          <a:p>
            <a:pPr lvl="1"/>
            <a:r>
              <a:rPr lang="en-US" dirty="0"/>
              <a:t>No discount on valet</a:t>
            </a:r>
          </a:p>
          <a:p>
            <a:pPr lvl="1"/>
            <a:r>
              <a:rPr lang="en-US" dirty="0"/>
              <a:t>$10 per day, cash purchase only at the CHAD</a:t>
            </a:r>
          </a:p>
          <a:p>
            <a:pPr lvl="1"/>
            <a:r>
              <a:rPr lang="en-US" dirty="0"/>
              <a:t>$20 for the duration, available to overnight hotel guests only. </a:t>
            </a:r>
          </a:p>
          <a:p>
            <a:pPr lvl="2"/>
            <a:r>
              <a:rPr lang="en-US" dirty="0"/>
              <a:t>Mention at check in</a:t>
            </a:r>
          </a:p>
          <a:p>
            <a:pPr lvl="1"/>
            <a:r>
              <a:rPr lang="en-US" dirty="0"/>
              <a:t>Oversize vehicles and trailers are subject to an additional fee, per the rules of the parking garage.</a:t>
            </a:r>
          </a:p>
          <a:p>
            <a:r>
              <a:rPr lang="en-US" dirty="0"/>
              <a:t>Plenty of parking at POCC, FSCJ</a:t>
            </a:r>
          </a:p>
          <a:p>
            <a:pPr lvl="2"/>
            <a:endParaRPr lang="en-US" dirty="0"/>
          </a:p>
        </p:txBody>
      </p:sp>
    </p:spTree>
    <p:extLst>
      <p:ext uri="{BB962C8B-B14F-4D97-AF65-F5344CB8AC3E}">
        <p14:creationId xmlns:p14="http://schemas.microsoft.com/office/powerpoint/2010/main" val="2818064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4B969-6768-5724-18CD-5160716FC4D1}"/>
              </a:ext>
            </a:extLst>
          </p:cNvPr>
          <p:cNvSpPr>
            <a:spLocks noGrp="1"/>
          </p:cNvSpPr>
          <p:nvPr>
            <p:ph type="title"/>
          </p:nvPr>
        </p:nvSpPr>
        <p:spPr/>
        <p:txBody>
          <a:bodyPr/>
          <a:lstStyle/>
          <a:p>
            <a:r>
              <a:rPr lang="en-US" dirty="0"/>
              <a:t>HOTEL AND LOGISTICS</a:t>
            </a:r>
          </a:p>
        </p:txBody>
      </p:sp>
      <p:sp>
        <p:nvSpPr>
          <p:cNvPr id="3" name="Content Placeholder 2">
            <a:extLst>
              <a:ext uri="{FF2B5EF4-FFF2-40B4-BE49-F238E27FC236}">
                <a16:creationId xmlns:a16="http://schemas.microsoft.com/office/drawing/2014/main" id="{56090869-F61B-4386-AFCD-8673E34C3016}"/>
              </a:ext>
            </a:extLst>
          </p:cNvPr>
          <p:cNvSpPr>
            <a:spLocks noGrp="1"/>
          </p:cNvSpPr>
          <p:nvPr>
            <p:ph idx="1"/>
          </p:nvPr>
        </p:nvSpPr>
        <p:spPr>
          <a:xfrm>
            <a:off x="838200" y="1600200"/>
            <a:ext cx="8808720" cy="4892675"/>
          </a:xfrm>
        </p:spPr>
        <p:txBody>
          <a:bodyPr>
            <a:normAutofit/>
          </a:bodyPr>
          <a:lstStyle/>
          <a:p>
            <a:pPr marL="0" indent="0">
              <a:buNone/>
            </a:pPr>
            <a:r>
              <a:rPr lang="en-US" b="1" dirty="0"/>
              <a:t>BUS PARKING</a:t>
            </a:r>
          </a:p>
          <a:p>
            <a:r>
              <a:rPr lang="en-US" dirty="0"/>
              <a:t>Overnight bus parking available at the Prime Osborn Convention Center - $100 per bus for the duration</a:t>
            </a:r>
          </a:p>
          <a:p>
            <a:pPr lvl="1"/>
            <a:r>
              <a:rPr lang="en-US" dirty="0"/>
              <a:t>Street parking for buses is not permitted and is subject to ticketing and towing.</a:t>
            </a:r>
          </a:p>
          <a:p>
            <a:pPr lvl="1"/>
            <a:r>
              <a:rPr lang="en-US" dirty="0"/>
              <a:t>Uber voucher code provided to each bus to provide driver transport for two trips between POCC and Hyatt</a:t>
            </a:r>
          </a:p>
          <a:p>
            <a:r>
              <a:rPr lang="en-US" dirty="0"/>
              <a:t>Buses should drop off and pick up at the Newnan Street entrance of the hotel. </a:t>
            </a:r>
          </a:p>
          <a:p>
            <a:pPr lvl="1"/>
            <a:r>
              <a:rPr lang="en-US" dirty="0"/>
              <a:t>Buses may not use this area for staging on Monday and Tuesday, as it is used for conference buses.</a:t>
            </a:r>
          </a:p>
        </p:txBody>
      </p:sp>
    </p:spTree>
    <p:extLst>
      <p:ext uri="{BB962C8B-B14F-4D97-AF65-F5344CB8AC3E}">
        <p14:creationId xmlns:p14="http://schemas.microsoft.com/office/powerpoint/2010/main" val="3240606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31746-3D6B-3262-C451-21B0809C02E5}"/>
              </a:ext>
            </a:extLst>
          </p:cNvPr>
          <p:cNvSpPr>
            <a:spLocks noGrp="1"/>
          </p:cNvSpPr>
          <p:nvPr>
            <p:ph type="title"/>
          </p:nvPr>
        </p:nvSpPr>
        <p:spPr/>
        <p:txBody>
          <a:bodyPr/>
          <a:lstStyle/>
          <a:p>
            <a:r>
              <a:rPr lang="en-US" dirty="0"/>
              <a:t>HOTEL AND LOGISTICS</a:t>
            </a:r>
          </a:p>
        </p:txBody>
      </p:sp>
      <p:sp>
        <p:nvSpPr>
          <p:cNvPr id="3" name="Content Placeholder 2">
            <a:extLst>
              <a:ext uri="{FF2B5EF4-FFF2-40B4-BE49-F238E27FC236}">
                <a16:creationId xmlns:a16="http://schemas.microsoft.com/office/drawing/2014/main" id="{7D69069E-BF82-81C9-FD2A-21289B3BBAB3}"/>
              </a:ext>
            </a:extLst>
          </p:cNvPr>
          <p:cNvSpPr>
            <a:spLocks noGrp="1"/>
          </p:cNvSpPr>
          <p:nvPr>
            <p:ph idx="1"/>
          </p:nvPr>
        </p:nvSpPr>
        <p:spPr/>
        <p:txBody>
          <a:bodyPr/>
          <a:lstStyle/>
          <a:p>
            <a:pPr marL="0" indent="0">
              <a:buNone/>
            </a:pPr>
            <a:r>
              <a:rPr lang="en-US" b="1" dirty="0"/>
              <a:t>CONFERENCE TRANSPORTATION</a:t>
            </a:r>
          </a:p>
          <a:p>
            <a:r>
              <a:rPr lang="en-US" dirty="0"/>
              <a:t>7 AM to 4 PM, Monday and Tuesday (competition days)</a:t>
            </a:r>
          </a:p>
          <a:p>
            <a:r>
              <a:rPr lang="en-US" dirty="0"/>
              <a:t>Hyatt, Prime Osborn, FSCJ</a:t>
            </a:r>
          </a:p>
          <a:p>
            <a:r>
              <a:rPr lang="en-US" dirty="0"/>
              <a:t>Includes competitions, </a:t>
            </a:r>
            <a:r>
              <a:rPr lang="en-US" dirty="0" err="1"/>
              <a:t>CareerEXPO</a:t>
            </a:r>
            <a:r>
              <a:rPr lang="en-US" dirty="0"/>
              <a:t>, community service project, and other conference activities</a:t>
            </a:r>
          </a:p>
          <a:p>
            <a:r>
              <a:rPr lang="en-US" dirty="0"/>
              <a:t>Not provided for Opening Ceremony – schools are encouraged to walk</a:t>
            </a:r>
          </a:p>
        </p:txBody>
      </p:sp>
    </p:spTree>
    <p:extLst>
      <p:ext uri="{BB962C8B-B14F-4D97-AF65-F5344CB8AC3E}">
        <p14:creationId xmlns:p14="http://schemas.microsoft.com/office/powerpoint/2010/main" val="1016687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EDE7F-E92E-EF48-2CF2-520D7A0DE678}"/>
              </a:ext>
            </a:extLst>
          </p:cNvPr>
          <p:cNvSpPr>
            <a:spLocks noGrp="1"/>
          </p:cNvSpPr>
          <p:nvPr>
            <p:ph type="title"/>
          </p:nvPr>
        </p:nvSpPr>
        <p:spPr/>
        <p:txBody>
          <a:bodyPr/>
          <a:lstStyle/>
          <a:p>
            <a:r>
              <a:rPr lang="en-US" dirty="0"/>
              <a:t>HOTEL AND LOGISTICS</a:t>
            </a:r>
          </a:p>
        </p:txBody>
      </p:sp>
      <p:sp>
        <p:nvSpPr>
          <p:cNvPr id="3" name="Content Placeholder 2">
            <a:extLst>
              <a:ext uri="{FF2B5EF4-FFF2-40B4-BE49-F238E27FC236}">
                <a16:creationId xmlns:a16="http://schemas.microsoft.com/office/drawing/2014/main" id="{03B21986-FA0B-9553-8A8F-D64477110678}"/>
              </a:ext>
            </a:extLst>
          </p:cNvPr>
          <p:cNvSpPr>
            <a:spLocks noGrp="1"/>
          </p:cNvSpPr>
          <p:nvPr>
            <p:ph idx="1"/>
          </p:nvPr>
        </p:nvSpPr>
        <p:spPr>
          <a:xfrm>
            <a:off x="838199" y="1555062"/>
            <a:ext cx="9039225" cy="4937814"/>
          </a:xfrm>
        </p:spPr>
        <p:txBody>
          <a:bodyPr>
            <a:normAutofit fontScale="92500" lnSpcReduction="20000"/>
          </a:bodyPr>
          <a:lstStyle/>
          <a:p>
            <a:pPr marL="0" indent="0">
              <a:buNone/>
            </a:pPr>
            <a:r>
              <a:rPr lang="en-US" b="1" dirty="0"/>
              <a:t>MEALS</a:t>
            </a:r>
          </a:p>
          <a:p>
            <a:r>
              <a:rPr lang="en-US" dirty="0"/>
              <a:t>Onsite Purchase Options</a:t>
            </a:r>
          </a:p>
          <a:p>
            <a:pPr lvl="1"/>
            <a:r>
              <a:rPr lang="en-US" dirty="0"/>
              <a:t>Hyatt: various outlets, stands, and onsite restaurants. Food trucks for purchase Sunday night, and Monday and Tuesday for lunch. </a:t>
            </a:r>
          </a:p>
          <a:p>
            <a:pPr lvl="1"/>
            <a:r>
              <a:rPr lang="en-US" dirty="0"/>
              <a:t>Prime Osborn: Concessions available for purchase</a:t>
            </a:r>
          </a:p>
          <a:p>
            <a:r>
              <a:rPr lang="en-US" dirty="0"/>
              <a:t>Provided Meals</a:t>
            </a:r>
          </a:p>
          <a:p>
            <a:pPr lvl="1"/>
            <a:r>
              <a:rPr lang="en-US" dirty="0"/>
              <a:t>Lunch on competition days for contestants</a:t>
            </a:r>
          </a:p>
          <a:p>
            <a:pPr lvl="1"/>
            <a:r>
              <a:rPr lang="en-US" dirty="0"/>
              <a:t>Lunch for Advisors during the Framework Luncheon on April 16</a:t>
            </a:r>
          </a:p>
          <a:p>
            <a:pPr lvl="1"/>
            <a:r>
              <a:rPr lang="en-US" dirty="0"/>
              <a:t>Dinner for all registrants on April 16</a:t>
            </a:r>
          </a:p>
          <a:p>
            <a:r>
              <a:rPr lang="en-US" dirty="0"/>
              <a:t>Coolers are provided in the rooms – these are NOT refrigerators.</a:t>
            </a:r>
          </a:p>
          <a:p>
            <a:r>
              <a:rPr lang="en-US" dirty="0"/>
              <a:t>Nearby restaurants listed in Conference Guide.</a:t>
            </a:r>
          </a:p>
          <a:p>
            <a:r>
              <a:rPr lang="en-US" dirty="0"/>
              <a:t>Outside food is not permitted in meeting spaces.</a:t>
            </a:r>
          </a:p>
          <a:p>
            <a:pPr lvl="1"/>
            <a:r>
              <a:rPr lang="en-US" dirty="0" err="1"/>
              <a:t>Riverdeck</a:t>
            </a:r>
            <a:r>
              <a:rPr lang="en-US" dirty="0"/>
              <a:t> seating available</a:t>
            </a:r>
          </a:p>
        </p:txBody>
      </p:sp>
    </p:spTree>
    <p:extLst>
      <p:ext uri="{BB962C8B-B14F-4D97-AF65-F5344CB8AC3E}">
        <p14:creationId xmlns:p14="http://schemas.microsoft.com/office/powerpoint/2010/main" val="3093689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500"/>
                                        <p:tgtEl>
                                          <p:spTgt spid="3">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500"/>
                                        <p:tgtEl>
                                          <p:spTgt spid="3">
                                            <p:txEl>
                                              <p:pRg st="10" end="1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animEffect transition="in" filter="fade">
                                      <p:cBhvr>
                                        <p:cTn id="45"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56707-D5BC-5B4B-9A3D-186EE38DC7A2}"/>
              </a:ext>
            </a:extLst>
          </p:cNvPr>
          <p:cNvSpPr>
            <a:spLocks noGrp="1"/>
          </p:cNvSpPr>
          <p:nvPr>
            <p:ph type="title"/>
          </p:nvPr>
        </p:nvSpPr>
        <p:spPr/>
        <p:txBody>
          <a:bodyPr/>
          <a:lstStyle/>
          <a:p>
            <a:r>
              <a:rPr lang="en-US" dirty="0"/>
              <a:t>ONSITE REGISTRATION</a:t>
            </a:r>
          </a:p>
        </p:txBody>
      </p:sp>
      <p:sp>
        <p:nvSpPr>
          <p:cNvPr id="3" name="Content Placeholder 2">
            <a:extLst>
              <a:ext uri="{FF2B5EF4-FFF2-40B4-BE49-F238E27FC236}">
                <a16:creationId xmlns:a16="http://schemas.microsoft.com/office/drawing/2014/main" id="{6C185770-2AD5-8142-BDDA-0DD30352EB9D}"/>
              </a:ext>
            </a:extLst>
          </p:cNvPr>
          <p:cNvSpPr>
            <a:spLocks noGrp="1"/>
          </p:cNvSpPr>
          <p:nvPr>
            <p:ph idx="1"/>
          </p:nvPr>
        </p:nvSpPr>
        <p:spPr>
          <a:xfrm>
            <a:off x="838199" y="1628775"/>
            <a:ext cx="8905875" cy="4548188"/>
          </a:xfrm>
        </p:spPr>
        <p:txBody>
          <a:bodyPr>
            <a:normAutofit fontScale="92500" lnSpcReduction="10000"/>
          </a:bodyPr>
          <a:lstStyle/>
          <a:p>
            <a:pPr marL="0" indent="0">
              <a:buNone/>
            </a:pPr>
            <a:r>
              <a:rPr lang="en-US" b="1" dirty="0"/>
              <a:t>WHAT TO EXPECT</a:t>
            </a:r>
          </a:p>
          <a:p>
            <a:r>
              <a:rPr lang="en-US" dirty="0"/>
              <a:t>Packet Pickup – Sunday, April 14 from 2 PM to 6 PM</a:t>
            </a:r>
          </a:p>
          <a:p>
            <a:r>
              <a:rPr lang="en-US" dirty="0"/>
              <a:t>Check in at the Conference Help and Assistance Desk, 2</a:t>
            </a:r>
            <a:r>
              <a:rPr lang="en-US" baseline="30000" dirty="0"/>
              <a:t>nd</a:t>
            </a:r>
            <a:r>
              <a:rPr lang="en-US" dirty="0"/>
              <a:t> floor skybridge between the hotel and the parking garage.</a:t>
            </a:r>
          </a:p>
          <a:p>
            <a:r>
              <a:rPr lang="en-US" dirty="0"/>
              <a:t>Check in at the front desk for hotel room keys.</a:t>
            </a:r>
          </a:p>
          <a:p>
            <a:pPr lvl="1"/>
            <a:r>
              <a:rPr lang="en-US" dirty="0"/>
              <a:t>Hotel check in begins at 3 PM.</a:t>
            </a:r>
          </a:p>
          <a:p>
            <a:r>
              <a:rPr lang="en-US" dirty="0"/>
              <a:t>Only 1-2 advisors in this area, please. Students and other advisors may congregate at the tables provided nearby or in the lobby area.</a:t>
            </a:r>
          </a:p>
          <a:p>
            <a:r>
              <a:rPr lang="en-US" dirty="0"/>
              <a:t>Bring Code of Conduct forms (signature required for under 18) and any outstanding payments.</a:t>
            </a:r>
          </a:p>
        </p:txBody>
      </p:sp>
    </p:spTree>
    <p:extLst>
      <p:ext uri="{BB962C8B-B14F-4D97-AF65-F5344CB8AC3E}">
        <p14:creationId xmlns:p14="http://schemas.microsoft.com/office/powerpoint/2010/main" val="1513724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56707-D5BC-5B4B-9A3D-186EE38DC7A2}"/>
              </a:ext>
            </a:extLst>
          </p:cNvPr>
          <p:cNvSpPr>
            <a:spLocks noGrp="1"/>
          </p:cNvSpPr>
          <p:nvPr>
            <p:ph type="title"/>
          </p:nvPr>
        </p:nvSpPr>
        <p:spPr/>
        <p:txBody>
          <a:bodyPr/>
          <a:lstStyle/>
          <a:p>
            <a:r>
              <a:rPr lang="en-US" dirty="0"/>
              <a:t>ONSITE REGISTRATION</a:t>
            </a:r>
          </a:p>
        </p:txBody>
      </p:sp>
      <p:sp>
        <p:nvSpPr>
          <p:cNvPr id="3" name="Content Placeholder 2">
            <a:extLst>
              <a:ext uri="{FF2B5EF4-FFF2-40B4-BE49-F238E27FC236}">
                <a16:creationId xmlns:a16="http://schemas.microsoft.com/office/drawing/2014/main" id="{6C185770-2AD5-8142-BDDA-0DD30352EB9D}"/>
              </a:ext>
            </a:extLst>
          </p:cNvPr>
          <p:cNvSpPr>
            <a:spLocks noGrp="1"/>
          </p:cNvSpPr>
          <p:nvPr>
            <p:ph idx="1"/>
          </p:nvPr>
        </p:nvSpPr>
        <p:spPr>
          <a:xfrm>
            <a:off x="838200" y="1647825"/>
            <a:ext cx="9001125" cy="4529138"/>
          </a:xfrm>
        </p:spPr>
        <p:txBody>
          <a:bodyPr>
            <a:normAutofit fontScale="92500" lnSpcReduction="10000"/>
          </a:bodyPr>
          <a:lstStyle/>
          <a:p>
            <a:pPr marL="0" indent="0">
              <a:buNone/>
            </a:pPr>
            <a:r>
              <a:rPr lang="en-US" b="1" dirty="0"/>
              <a:t>SPELLING CORRECTIONS AND NAME CHANGES/ SUBSTITUTIONS</a:t>
            </a:r>
          </a:p>
          <a:p>
            <a:r>
              <a:rPr lang="en-US" dirty="0"/>
              <a:t>Due by April 8.</a:t>
            </a:r>
          </a:p>
          <a:p>
            <a:r>
              <a:rPr lang="en-US" dirty="0"/>
              <a:t>Out of respect for our volunteer judges and industry partners, please alert the State Office of any drops.</a:t>
            </a:r>
          </a:p>
          <a:p>
            <a:r>
              <a:rPr lang="en-US" dirty="0"/>
              <a:t>Submit </a:t>
            </a:r>
            <a:r>
              <a:rPr lang="en-US" dirty="0">
                <a:hlinkClick r:id="rId2"/>
              </a:rPr>
              <a:t>online form</a:t>
            </a:r>
            <a:r>
              <a:rPr lang="en-US" dirty="0"/>
              <a:t>, or </a:t>
            </a:r>
            <a:r>
              <a:rPr lang="en-US" dirty="0">
                <a:hlinkClick r:id="rId2"/>
              </a:rPr>
              <a:t>complete PDF</a:t>
            </a:r>
            <a:r>
              <a:rPr lang="en-US" dirty="0"/>
              <a:t> and email.</a:t>
            </a:r>
          </a:p>
          <a:p>
            <a:pPr lvl="1"/>
            <a:r>
              <a:rPr lang="en-US" dirty="0"/>
              <a:t>Contestants added after the deadline require written approval from the State Director.</a:t>
            </a:r>
          </a:p>
          <a:p>
            <a:pPr lvl="1"/>
            <a:r>
              <a:rPr lang="en-US" dirty="0"/>
              <a:t>New registrants and substitutions require a completed </a:t>
            </a:r>
            <a:r>
              <a:rPr lang="en-US" dirty="0">
                <a:hlinkClick r:id="rId3"/>
              </a:rPr>
              <a:t>Personal and Liability Release Form</a:t>
            </a:r>
            <a:r>
              <a:rPr lang="en-US" dirty="0"/>
              <a:t> </a:t>
            </a:r>
          </a:p>
          <a:p>
            <a:pPr lvl="2"/>
            <a:r>
              <a:rPr lang="en-US" dirty="0"/>
              <a:t>NOTE: only required for registrants and substitutions after the deadline of March 4. It is auto-completed for registrants entered before the deadline.</a:t>
            </a:r>
          </a:p>
        </p:txBody>
      </p:sp>
    </p:spTree>
    <p:extLst>
      <p:ext uri="{BB962C8B-B14F-4D97-AF65-F5344CB8AC3E}">
        <p14:creationId xmlns:p14="http://schemas.microsoft.com/office/powerpoint/2010/main" val="2706082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4D3EB-0031-7DEB-63AF-09BE28E84338}"/>
              </a:ext>
            </a:extLst>
          </p:cNvPr>
          <p:cNvSpPr>
            <a:spLocks noGrp="1"/>
          </p:cNvSpPr>
          <p:nvPr>
            <p:ph type="title"/>
          </p:nvPr>
        </p:nvSpPr>
        <p:spPr/>
        <p:txBody>
          <a:bodyPr/>
          <a:lstStyle/>
          <a:p>
            <a:r>
              <a:rPr lang="en-US" dirty="0"/>
              <a:t>WELCOME!</a:t>
            </a:r>
          </a:p>
        </p:txBody>
      </p:sp>
      <p:sp>
        <p:nvSpPr>
          <p:cNvPr id="3" name="Content Placeholder 2">
            <a:extLst>
              <a:ext uri="{FF2B5EF4-FFF2-40B4-BE49-F238E27FC236}">
                <a16:creationId xmlns:a16="http://schemas.microsoft.com/office/drawing/2014/main" id="{F2D65ED3-7A65-BF18-E67C-21B5DEB59EFD}"/>
              </a:ext>
            </a:extLst>
          </p:cNvPr>
          <p:cNvSpPr>
            <a:spLocks noGrp="1"/>
          </p:cNvSpPr>
          <p:nvPr>
            <p:ph idx="1"/>
          </p:nvPr>
        </p:nvSpPr>
        <p:spPr/>
        <p:txBody>
          <a:bodyPr/>
          <a:lstStyle/>
          <a:p>
            <a:r>
              <a:rPr lang="en-US" dirty="0"/>
              <a:t>Turn your camera on, if you can</a:t>
            </a:r>
          </a:p>
          <a:p>
            <a:r>
              <a:rPr lang="en-US" dirty="0"/>
              <a:t>Please keep your microphone muted</a:t>
            </a:r>
          </a:p>
          <a:p>
            <a:r>
              <a:rPr lang="en-US" dirty="0"/>
              <a:t>Use the chat feature</a:t>
            </a:r>
          </a:p>
          <a:p>
            <a:r>
              <a:rPr lang="en-US" dirty="0"/>
              <a:t>Ask lots of questions</a:t>
            </a:r>
          </a:p>
          <a:p>
            <a:r>
              <a:rPr lang="en-US" dirty="0"/>
              <a:t>Stay adaptable, flexible, and open minded</a:t>
            </a:r>
          </a:p>
        </p:txBody>
      </p:sp>
    </p:spTree>
    <p:extLst>
      <p:ext uri="{BB962C8B-B14F-4D97-AF65-F5344CB8AC3E}">
        <p14:creationId xmlns:p14="http://schemas.microsoft.com/office/powerpoint/2010/main" val="16510656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9FC1C-693F-9E48-5F88-4A2F9B3BF069}"/>
              </a:ext>
            </a:extLst>
          </p:cNvPr>
          <p:cNvSpPr>
            <a:spLocks noGrp="1"/>
          </p:cNvSpPr>
          <p:nvPr>
            <p:ph type="title"/>
          </p:nvPr>
        </p:nvSpPr>
        <p:spPr/>
        <p:txBody>
          <a:bodyPr/>
          <a:lstStyle/>
          <a:p>
            <a:r>
              <a:rPr lang="en-US" dirty="0"/>
              <a:t>CONTEST PREP AND INFO</a:t>
            </a:r>
          </a:p>
        </p:txBody>
      </p:sp>
      <p:sp>
        <p:nvSpPr>
          <p:cNvPr id="3" name="Content Placeholder 2">
            <a:extLst>
              <a:ext uri="{FF2B5EF4-FFF2-40B4-BE49-F238E27FC236}">
                <a16:creationId xmlns:a16="http://schemas.microsoft.com/office/drawing/2014/main" id="{E87BFC53-E360-7B2D-3B08-4D7697E9A4EE}"/>
              </a:ext>
            </a:extLst>
          </p:cNvPr>
          <p:cNvSpPr>
            <a:spLocks noGrp="1"/>
          </p:cNvSpPr>
          <p:nvPr>
            <p:ph idx="1"/>
          </p:nvPr>
        </p:nvSpPr>
        <p:spPr>
          <a:xfrm>
            <a:off x="838200" y="1609725"/>
            <a:ext cx="8282651" cy="4883150"/>
          </a:xfrm>
        </p:spPr>
        <p:txBody>
          <a:bodyPr>
            <a:normAutofit fontScale="92500"/>
          </a:bodyPr>
          <a:lstStyle/>
          <a:p>
            <a:pPr marL="0" indent="0">
              <a:buNone/>
            </a:pPr>
            <a:r>
              <a:rPr lang="en-US" b="1" dirty="0"/>
              <a:t>TECHNICAL STANDARDS</a:t>
            </a:r>
          </a:p>
          <a:p>
            <a:r>
              <a:rPr lang="en-US" dirty="0"/>
              <a:t>Contact Customer Care for help in accessing</a:t>
            </a:r>
          </a:p>
          <a:p>
            <a:r>
              <a:rPr lang="en-US" dirty="0"/>
              <a:t>Changes to the Technical Standards are published as an update at </a:t>
            </a:r>
            <a:r>
              <a:rPr lang="en-US" dirty="0">
                <a:hlinkClick r:id="rId2"/>
              </a:rPr>
              <a:t>skillsusafl.org/</a:t>
            </a:r>
            <a:r>
              <a:rPr lang="en-US" dirty="0" err="1">
                <a:hlinkClick r:id="rId2"/>
              </a:rPr>
              <a:t>slsc</a:t>
            </a:r>
            <a:r>
              <a:rPr lang="en-US" dirty="0">
                <a:hlinkClick r:id="rId2"/>
              </a:rPr>
              <a:t>/updates</a:t>
            </a:r>
            <a:r>
              <a:rPr lang="en-US" dirty="0"/>
              <a:t>.</a:t>
            </a:r>
          </a:p>
          <a:p>
            <a:r>
              <a:rPr lang="en-US" dirty="0"/>
              <a:t>Not all contests will have an update</a:t>
            </a:r>
          </a:p>
          <a:p>
            <a:r>
              <a:rPr lang="en-US" dirty="0"/>
              <a:t>Students should be prepared with the skills outlined. The way skills are tested may vary from the Technical Standards, and significant changes will be announced, whenever possible.</a:t>
            </a:r>
          </a:p>
          <a:p>
            <a:r>
              <a:rPr lang="en-US" dirty="0"/>
              <a:t>In most cases, the specific contest outline, stations, schedule, or scoring is not provided in advance.</a:t>
            </a:r>
          </a:p>
        </p:txBody>
      </p:sp>
    </p:spTree>
    <p:extLst>
      <p:ext uri="{BB962C8B-B14F-4D97-AF65-F5344CB8AC3E}">
        <p14:creationId xmlns:p14="http://schemas.microsoft.com/office/powerpoint/2010/main" val="4114841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66F79-061E-6A59-F1E6-226980EE2505}"/>
              </a:ext>
            </a:extLst>
          </p:cNvPr>
          <p:cNvSpPr>
            <a:spLocks noGrp="1"/>
          </p:cNvSpPr>
          <p:nvPr>
            <p:ph type="title"/>
          </p:nvPr>
        </p:nvSpPr>
        <p:spPr/>
        <p:txBody>
          <a:bodyPr/>
          <a:lstStyle/>
          <a:p>
            <a:r>
              <a:rPr lang="en-US" dirty="0"/>
              <a:t>CONTEST PREP AND INFO</a:t>
            </a:r>
          </a:p>
        </p:txBody>
      </p:sp>
      <p:sp>
        <p:nvSpPr>
          <p:cNvPr id="3" name="Content Placeholder 2">
            <a:extLst>
              <a:ext uri="{FF2B5EF4-FFF2-40B4-BE49-F238E27FC236}">
                <a16:creationId xmlns:a16="http://schemas.microsoft.com/office/drawing/2014/main" id="{F725096F-3B75-65D6-8761-8CA1EBDD07DB}"/>
              </a:ext>
            </a:extLst>
          </p:cNvPr>
          <p:cNvSpPr>
            <a:spLocks noGrp="1"/>
          </p:cNvSpPr>
          <p:nvPr>
            <p:ph idx="1"/>
          </p:nvPr>
        </p:nvSpPr>
        <p:spPr>
          <a:xfrm>
            <a:off x="682905" y="1571625"/>
            <a:ext cx="9518369" cy="4921250"/>
          </a:xfrm>
        </p:spPr>
        <p:txBody>
          <a:bodyPr>
            <a:normAutofit fontScale="92500" lnSpcReduction="10000"/>
          </a:bodyPr>
          <a:lstStyle/>
          <a:p>
            <a:pPr marL="0" indent="0">
              <a:buNone/>
            </a:pPr>
            <a:r>
              <a:rPr lang="en-US" b="1" dirty="0"/>
              <a:t>WRITTEN EXAMS</a:t>
            </a:r>
          </a:p>
          <a:p>
            <a:r>
              <a:rPr lang="en-US" dirty="0"/>
              <a:t>Technical Assessment (most) and Professional Development Assessment (all)</a:t>
            </a:r>
          </a:p>
          <a:p>
            <a:pPr lvl="1"/>
            <a:r>
              <a:rPr lang="en-US" dirty="0"/>
              <a:t>EXEMPT: All middle school contestants, models/ assistants </a:t>
            </a:r>
            <a:br>
              <a:rPr lang="en-US" dirty="0"/>
            </a:br>
            <a:r>
              <a:rPr lang="en-US" dirty="0"/>
              <a:t>(Job Skill Demo, Nail Care, Esthetics)</a:t>
            </a:r>
          </a:p>
          <a:p>
            <a:r>
              <a:rPr lang="en-US" dirty="0"/>
              <a:t>Completed online in advance of the contest</a:t>
            </a:r>
          </a:p>
          <a:p>
            <a:r>
              <a:rPr lang="en-US" b="1" dirty="0"/>
              <a:t>TESTING OPENS:</a:t>
            </a:r>
            <a:r>
              <a:rPr lang="en-US" dirty="0"/>
              <a:t> March 25, 8 AM ET </a:t>
            </a:r>
          </a:p>
          <a:p>
            <a:r>
              <a:rPr lang="en-US" b="1" dirty="0"/>
              <a:t>TESTING CLOSES:</a:t>
            </a:r>
            <a:r>
              <a:rPr lang="en-US" dirty="0"/>
              <a:t> April 5, 5 PM ET</a:t>
            </a:r>
          </a:p>
          <a:p>
            <a:r>
              <a:rPr lang="en-US" dirty="0">
                <a:hlinkClick r:id="rId2"/>
              </a:rPr>
              <a:t>Review testing requirements and contest locations here</a:t>
            </a:r>
            <a:r>
              <a:rPr lang="en-US" dirty="0"/>
              <a:t>.</a:t>
            </a:r>
          </a:p>
          <a:p>
            <a:r>
              <a:rPr lang="en-US" dirty="0"/>
              <a:t>Proctor instructions coming soon</a:t>
            </a:r>
          </a:p>
          <a:p>
            <a:r>
              <a:rPr lang="en-US" dirty="0"/>
              <a:t>The Lead Advisor will receive an email with all login </a:t>
            </a:r>
            <a:br>
              <a:rPr lang="en-US" dirty="0"/>
            </a:br>
            <a:r>
              <a:rPr lang="en-US" dirty="0"/>
              <a:t>credentials for their students.</a:t>
            </a:r>
          </a:p>
        </p:txBody>
      </p:sp>
    </p:spTree>
    <p:extLst>
      <p:ext uri="{BB962C8B-B14F-4D97-AF65-F5344CB8AC3E}">
        <p14:creationId xmlns:p14="http://schemas.microsoft.com/office/powerpoint/2010/main" val="835586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500"/>
                                        <p:tgtEl>
                                          <p:spTgt spid="3">
                                            <p:txEl>
                                              <p:pRg st="7" end="7"/>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1937F-1275-8210-6E40-C9AC642794B4}"/>
              </a:ext>
            </a:extLst>
          </p:cNvPr>
          <p:cNvSpPr>
            <a:spLocks noGrp="1"/>
          </p:cNvSpPr>
          <p:nvPr>
            <p:ph type="title"/>
          </p:nvPr>
        </p:nvSpPr>
        <p:spPr/>
        <p:txBody>
          <a:bodyPr/>
          <a:lstStyle/>
          <a:p>
            <a:r>
              <a:rPr lang="en-US" dirty="0"/>
              <a:t>CONTEST PREP AND INFO</a:t>
            </a:r>
          </a:p>
        </p:txBody>
      </p:sp>
      <p:sp>
        <p:nvSpPr>
          <p:cNvPr id="3" name="Content Placeholder 2">
            <a:extLst>
              <a:ext uri="{FF2B5EF4-FFF2-40B4-BE49-F238E27FC236}">
                <a16:creationId xmlns:a16="http://schemas.microsoft.com/office/drawing/2014/main" id="{1B9E75FA-FD78-F444-C505-F73D7B9E06B1}"/>
              </a:ext>
            </a:extLst>
          </p:cNvPr>
          <p:cNvSpPr>
            <a:spLocks noGrp="1"/>
          </p:cNvSpPr>
          <p:nvPr>
            <p:ph idx="1"/>
          </p:nvPr>
        </p:nvSpPr>
        <p:spPr>
          <a:xfrm>
            <a:off x="838201" y="1595832"/>
            <a:ext cx="8940638" cy="4897043"/>
          </a:xfrm>
        </p:spPr>
        <p:txBody>
          <a:bodyPr>
            <a:normAutofit fontScale="92500" lnSpcReduction="10000"/>
          </a:bodyPr>
          <a:lstStyle/>
          <a:p>
            <a:pPr marL="0" indent="0">
              <a:buNone/>
            </a:pPr>
            <a:r>
              <a:rPr lang="en-US" b="1" dirty="0"/>
              <a:t>CHAMPIONSHIPS ORIENTATION FOR ADVISORS</a:t>
            </a:r>
          </a:p>
          <a:p>
            <a:r>
              <a:rPr lang="en-US" dirty="0"/>
              <a:t>March 25 at 6 PM ET and March 26 at 10 AM ET</a:t>
            </a:r>
          </a:p>
          <a:p>
            <a:r>
              <a:rPr lang="en-US" dirty="0"/>
              <a:t>Review contest procedures, final schedule, updates, supply list, and other final details. One advisor per school must attend. </a:t>
            </a:r>
          </a:p>
          <a:p>
            <a:r>
              <a:rPr lang="en-US" dirty="0"/>
              <a:t>Same content/ zoom info for both meetings; recorded and posted with slide deck by Friday, March 29.</a:t>
            </a:r>
          </a:p>
          <a:p>
            <a:r>
              <a:rPr lang="en-US" dirty="0"/>
              <a:t>Sign up to have zoom info emailed: </a:t>
            </a:r>
            <a:r>
              <a:rPr lang="en-US" dirty="0">
                <a:hlinkClick r:id="rId2"/>
              </a:rPr>
              <a:t>https://form.jotform.com/231865427695166</a:t>
            </a:r>
            <a:endParaRPr lang="en-US" dirty="0"/>
          </a:p>
          <a:p>
            <a:r>
              <a:rPr lang="en-US" dirty="0"/>
              <a:t>Join Zoom Meeting: </a:t>
            </a:r>
            <a:r>
              <a:rPr lang="en-US" dirty="0">
                <a:hlinkClick r:id="rId3"/>
              </a:rPr>
              <a:t>https://us02web.zoom.us/j/84425803011</a:t>
            </a:r>
            <a:endParaRPr lang="en-US" dirty="0"/>
          </a:p>
          <a:p>
            <a:r>
              <a:rPr lang="en-US" dirty="0"/>
              <a:t>Meeting ID: 844 2580 3011</a:t>
            </a:r>
          </a:p>
        </p:txBody>
      </p:sp>
    </p:spTree>
    <p:extLst>
      <p:ext uri="{BB962C8B-B14F-4D97-AF65-F5344CB8AC3E}">
        <p14:creationId xmlns:p14="http://schemas.microsoft.com/office/powerpoint/2010/main" val="31610035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1937F-1275-8210-6E40-C9AC642794B4}"/>
              </a:ext>
            </a:extLst>
          </p:cNvPr>
          <p:cNvSpPr>
            <a:spLocks noGrp="1"/>
          </p:cNvSpPr>
          <p:nvPr>
            <p:ph type="title"/>
          </p:nvPr>
        </p:nvSpPr>
        <p:spPr/>
        <p:txBody>
          <a:bodyPr/>
          <a:lstStyle/>
          <a:p>
            <a:r>
              <a:rPr lang="en-US" dirty="0"/>
              <a:t>CONTEST PREP AND INFO</a:t>
            </a:r>
          </a:p>
        </p:txBody>
      </p:sp>
      <p:sp>
        <p:nvSpPr>
          <p:cNvPr id="3" name="Content Placeholder 2">
            <a:extLst>
              <a:ext uri="{FF2B5EF4-FFF2-40B4-BE49-F238E27FC236}">
                <a16:creationId xmlns:a16="http://schemas.microsoft.com/office/drawing/2014/main" id="{1B9E75FA-FD78-F444-C505-F73D7B9E06B1}"/>
              </a:ext>
            </a:extLst>
          </p:cNvPr>
          <p:cNvSpPr>
            <a:spLocks noGrp="1"/>
          </p:cNvSpPr>
          <p:nvPr>
            <p:ph idx="1"/>
          </p:nvPr>
        </p:nvSpPr>
        <p:spPr>
          <a:xfrm>
            <a:off x="838201" y="1595832"/>
            <a:ext cx="8940638" cy="4897043"/>
          </a:xfrm>
        </p:spPr>
        <p:txBody>
          <a:bodyPr>
            <a:normAutofit/>
          </a:bodyPr>
          <a:lstStyle/>
          <a:p>
            <a:pPr marL="0" indent="0">
              <a:buNone/>
            </a:pPr>
            <a:r>
              <a:rPr lang="en-US" b="1" dirty="0"/>
              <a:t>ACCOMMODATIONS REQUESTS</a:t>
            </a:r>
          </a:p>
          <a:p>
            <a:r>
              <a:rPr lang="en-US" dirty="0"/>
              <a:t>Provided:</a:t>
            </a:r>
          </a:p>
          <a:p>
            <a:pPr lvl="1"/>
            <a:r>
              <a:rPr lang="en-US" dirty="0"/>
              <a:t>ASL interpreters provided at Opening and Closing</a:t>
            </a:r>
          </a:p>
          <a:p>
            <a:pPr lvl="1"/>
            <a:r>
              <a:rPr lang="en-US" dirty="0"/>
              <a:t>Wheelchair ramps and other ADA-accessible access</a:t>
            </a:r>
          </a:p>
          <a:p>
            <a:r>
              <a:rPr lang="en-US" dirty="0"/>
              <a:t>Other accommodations, INCLUDING DIETARY, must be requested by March 11, 2024.</a:t>
            </a:r>
          </a:p>
          <a:p>
            <a:r>
              <a:rPr lang="en-US" dirty="0">
                <a:hlinkClick r:id="rId2"/>
              </a:rPr>
              <a:t>Complete this form</a:t>
            </a:r>
            <a:endParaRPr lang="en-US" dirty="0"/>
          </a:p>
          <a:p>
            <a:r>
              <a:rPr lang="en-US" dirty="0"/>
              <a:t>Dietary restrictions and ADA needs may also be listed on conference registration. Special meals are not guaranteed without prior notification by the advisor!!</a:t>
            </a:r>
          </a:p>
        </p:txBody>
      </p:sp>
    </p:spTree>
    <p:extLst>
      <p:ext uri="{BB962C8B-B14F-4D97-AF65-F5344CB8AC3E}">
        <p14:creationId xmlns:p14="http://schemas.microsoft.com/office/powerpoint/2010/main" val="2839633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168C7-FA4F-4C86-A33E-4D7BFAFA0DEA}"/>
              </a:ext>
            </a:extLst>
          </p:cNvPr>
          <p:cNvSpPr>
            <a:spLocks noGrp="1"/>
          </p:cNvSpPr>
          <p:nvPr>
            <p:ph type="title"/>
          </p:nvPr>
        </p:nvSpPr>
        <p:spPr/>
        <p:txBody>
          <a:bodyPr/>
          <a:lstStyle/>
          <a:p>
            <a:r>
              <a:rPr lang="en-US" dirty="0"/>
              <a:t>ADVANCING TO NLSC</a:t>
            </a:r>
          </a:p>
        </p:txBody>
      </p:sp>
      <p:sp>
        <p:nvSpPr>
          <p:cNvPr id="3" name="Content Placeholder 2">
            <a:extLst>
              <a:ext uri="{FF2B5EF4-FFF2-40B4-BE49-F238E27FC236}">
                <a16:creationId xmlns:a16="http://schemas.microsoft.com/office/drawing/2014/main" id="{35D98CC8-2315-CBEE-94F5-E11AB0D704D3}"/>
              </a:ext>
            </a:extLst>
          </p:cNvPr>
          <p:cNvSpPr>
            <a:spLocks noGrp="1"/>
          </p:cNvSpPr>
          <p:nvPr>
            <p:ph idx="1"/>
          </p:nvPr>
        </p:nvSpPr>
        <p:spPr>
          <a:xfrm>
            <a:off x="838200" y="1590676"/>
            <a:ext cx="8719318" cy="4902200"/>
          </a:xfrm>
        </p:spPr>
        <p:txBody>
          <a:bodyPr>
            <a:normAutofit fontScale="92500"/>
          </a:bodyPr>
          <a:lstStyle/>
          <a:p>
            <a:r>
              <a:rPr lang="en-US" dirty="0"/>
              <a:t>Competitors must be verified by state office to advance</a:t>
            </a:r>
          </a:p>
          <a:p>
            <a:r>
              <a:rPr lang="en-US" dirty="0"/>
              <a:t>70% “cut score” to earn gold medal</a:t>
            </a:r>
          </a:p>
          <a:p>
            <a:pPr lvl="1"/>
            <a:r>
              <a:rPr lang="en-US" dirty="0"/>
              <a:t>If no student achieves the cut score, only silver medal will be awarded, and no student will advance to NLSC in that contest.</a:t>
            </a:r>
          </a:p>
          <a:p>
            <a:r>
              <a:rPr lang="en-US" dirty="0"/>
              <a:t>All medalist scores are reviewed and verified prior to Closing Ceremony. If a gold medal is awarded, the student has qualified – even if the scorecard later shows less than 70% overall.</a:t>
            </a:r>
          </a:p>
          <a:p>
            <a:r>
              <a:rPr lang="en-US" dirty="0"/>
              <a:t>Intent to Enter form due by the end of Closing Ceremony</a:t>
            </a:r>
          </a:p>
          <a:p>
            <a:r>
              <a:rPr lang="en-US" dirty="0"/>
              <a:t>Mandatory meeting after Closing Ceremony</a:t>
            </a:r>
          </a:p>
          <a:p>
            <a:r>
              <a:rPr lang="en-US" dirty="0"/>
              <a:t>Virtual NLSC24 Delegation Meeting – April 29 at 6 PM</a:t>
            </a:r>
          </a:p>
        </p:txBody>
      </p:sp>
    </p:spTree>
    <p:extLst>
      <p:ext uri="{BB962C8B-B14F-4D97-AF65-F5344CB8AC3E}">
        <p14:creationId xmlns:p14="http://schemas.microsoft.com/office/powerpoint/2010/main" val="929465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31544-AA77-CCE7-8E83-FF9626AE1668}"/>
              </a:ext>
            </a:extLst>
          </p:cNvPr>
          <p:cNvSpPr>
            <a:spLocks noGrp="1"/>
          </p:cNvSpPr>
          <p:nvPr>
            <p:ph type="title"/>
          </p:nvPr>
        </p:nvSpPr>
        <p:spPr/>
        <p:txBody>
          <a:bodyPr/>
          <a:lstStyle/>
          <a:p>
            <a:r>
              <a:rPr lang="en-US" dirty="0"/>
              <a:t>OPENING CEREMONY</a:t>
            </a:r>
          </a:p>
        </p:txBody>
      </p:sp>
      <p:sp>
        <p:nvSpPr>
          <p:cNvPr id="3" name="Content Placeholder 2">
            <a:extLst>
              <a:ext uri="{FF2B5EF4-FFF2-40B4-BE49-F238E27FC236}">
                <a16:creationId xmlns:a16="http://schemas.microsoft.com/office/drawing/2014/main" id="{E2D981F7-B36E-FCF4-4FB8-1BCDE1C05174}"/>
              </a:ext>
            </a:extLst>
          </p:cNvPr>
          <p:cNvSpPr>
            <a:spLocks noGrp="1"/>
          </p:cNvSpPr>
          <p:nvPr>
            <p:ph idx="1"/>
          </p:nvPr>
        </p:nvSpPr>
        <p:spPr>
          <a:xfrm>
            <a:off x="838200" y="1590675"/>
            <a:ext cx="9045474" cy="4902200"/>
          </a:xfrm>
        </p:spPr>
        <p:txBody>
          <a:bodyPr>
            <a:normAutofit fontScale="92500"/>
          </a:bodyPr>
          <a:lstStyle/>
          <a:p>
            <a:r>
              <a:rPr lang="en-US" dirty="0"/>
              <a:t>April 14, 7 PM to 9 PM</a:t>
            </a:r>
          </a:p>
          <a:p>
            <a:pPr lvl="1"/>
            <a:r>
              <a:rPr lang="en-US" dirty="0"/>
              <a:t>Venue doors open at 6 PM, theatre doors open at 6:30 PM.</a:t>
            </a:r>
          </a:p>
          <a:p>
            <a:r>
              <a:rPr lang="en-US" dirty="0"/>
              <a:t>The Florida Theatre, 128 E Forsyth Street</a:t>
            </a:r>
          </a:p>
          <a:p>
            <a:r>
              <a:rPr lang="en-US" dirty="0"/>
              <a:t>The theatre is expected to reach capacity this year! Arrive early (especially larger groups). </a:t>
            </a:r>
          </a:p>
          <a:p>
            <a:r>
              <a:rPr lang="en-US" dirty="0"/>
              <a:t>Concessions available for purchase; no food or drink in the theatre.</a:t>
            </a:r>
          </a:p>
          <a:p>
            <a:pPr lvl="1"/>
            <a:r>
              <a:rPr lang="en-US" dirty="0"/>
              <a:t>Food trucks available before and after the event for dinner purchase.</a:t>
            </a:r>
          </a:p>
          <a:p>
            <a:r>
              <a:rPr lang="en-US" dirty="0"/>
              <a:t>State level awards, entertainment, and last-minute updates</a:t>
            </a:r>
          </a:p>
          <a:p>
            <a:r>
              <a:rPr lang="en-US" dirty="0"/>
              <a:t>Official attire not required – chapter t-shirts encouraged!</a:t>
            </a:r>
          </a:p>
          <a:p>
            <a:endParaRPr lang="en-US" dirty="0"/>
          </a:p>
        </p:txBody>
      </p:sp>
    </p:spTree>
    <p:extLst>
      <p:ext uri="{BB962C8B-B14F-4D97-AF65-F5344CB8AC3E}">
        <p14:creationId xmlns:p14="http://schemas.microsoft.com/office/powerpoint/2010/main" val="4234510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fade">
                                      <p:cBhvr>
                                        <p:cTn id="3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DBE03-C926-4D44-2DAF-328EF468ABB6}"/>
              </a:ext>
            </a:extLst>
          </p:cNvPr>
          <p:cNvSpPr>
            <a:spLocks noGrp="1"/>
          </p:cNvSpPr>
          <p:nvPr>
            <p:ph type="title"/>
          </p:nvPr>
        </p:nvSpPr>
        <p:spPr/>
        <p:txBody>
          <a:bodyPr/>
          <a:lstStyle/>
          <a:p>
            <a:r>
              <a:rPr lang="en-US" dirty="0"/>
              <a:t>CLOSING CEREMONY</a:t>
            </a:r>
          </a:p>
        </p:txBody>
      </p:sp>
      <p:sp>
        <p:nvSpPr>
          <p:cNvPr id="3" name="Content Placeholder 2">
            <a:extLst>
              <a:ext uri="{FF2B5EF4-FFF2-40B4-BE49-F238E27FC236}">
                <a16:creationId xmlns:a16="http://schemas.microsoft.com/office/drawing/2014/main" id="{2B26CD05-F6C7-F958-2A3A-A46A37B4D42E}"/>
              </a:ext>
            </a:extLst>
          </p:cNvPr>
          <p:cNvSpPr>
            <a:spLocks noGrp="1"/>
          </p:cNvSpPr>
          <p:nvPr>
            <p:ph idx="1"/>
          </p:nvPr>
        </p:nvSpPr>
        <p:spPr>
          <a:xfrm>
            <a:off x="673608" y="1539337"/>
            <a:ext cx="9101327" cy="4953538"/>
          </a:xfrm>
        </p:spPr>
        <p:txBody>
          <a:bodyPr>
            <a:normAutofit fontScale="92500"/>
          </a:bodyPr>
          <a:lstStyle/>
          <a:p>
            <a:r>
              <a:rPr lang="en-US" dirty="0"/>
              <a:t>Hyatt Regency Grand Ballroom</a:t>
            </a:r>
          </a:p>
          <a:p>
            <a:r>
              <a:rPr lang="en-US" dirty="0"/>
              <a:t>Wednesday, April 17 at 8:30 AM</a:t>
            </a:r>
          </a:p>
          <a:p>
            <a:r>
              <a:rPr lang="en-US" dirty="0"/>
              <a:t>Doors open at 7:30 AM (no entry prior)</a:t>
            </a:r>
          </a:p>
          <a:p>
            <a:r>
              <a:rPr lang="en-US" dirty="0"/>
              <a:t>Will be streamed live for public viewing</a:t>
            </a:r>
          </a:p>
          <a:p>
            <a:pPr lvl="1"/>
            <a:r>
              <a:rPr lang="en-US" dirty="0"/>
              <a:t>Link shared via social media and conference app</a:t>
            </a:r>
          </a:p>
          <a:p>
            <a:r>
              <a:rPr lang="en-US" dirty="0"/>
              <a:t>Medalists announced in three sections with two breaks:</a:t>
            </a:r>
          </a:p>
          <a:p>
            <a:pPr lvl="1"/>
            <a:r>
              <a:rPr lang="en-US" dirty="0"/>
              <a:t>State Office installation </a:t>
            </a:r>
          </a:p>
          <a:p>
            <a:pPr lvl="1"/>
            <a:r>
              <a:rPr lang="en-US" dirty="0"/>
              <a:t>National Courtesy Corps Team announcement</a:t>
            </a:r>
          </a:p>
          <a:p>
            <a:pPr lvl="2"/>
            <a:r>
              <a:rPr lang="en-US" dirty="0"/>
              <a:t>Opportunity may be extended to additional students, if space is available.</a:t>
            </a:r>
          </a:p>
          <a:p>
            <a:r>
              <a:rPr lang="en-US" dirty="0"/>
              <a:t>Plan to stay for the duration – medalists at the end deserve the same cheers as the medalists at the beginning!</a:t>
            </a:r>
          </a:p>
        </p:txBody>
      </p:sp>
    </p:spTree>
    <p:extLst>
      <p:ext uri="{BB962C8B-B14F-4D97-AF65-F5344CB8AC3E}">
        <p14:creationId xmlns:p14="http://schemas.microsoft.com/office/powerpoint/2010/main" val="2317534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500"/>
                                        <p:tgtEl>
                                          <p:spTgt spid="3">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
                                            <p:txEl>
                                              <p:pRg st="9" end="9"/>
                                            </p:txEl>
                                          </p:spTgt>
                                        </p:tgtEl>
                                        <p:attrNameLst>
                                          <p:attrName>style.visibility</p:attrName>
                                        </p:attrNameLst>
                                      </p:cBhvr>
                                      <p:to>
                                        <p:strVal val="visible"/>
                                      </p:to>
                                    </p:set>
                                    <p:animEffect transition="in" filter="fade">
                                      <p:cBhvr>
                                        <p:cTn id="44"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E68F3-F788-39CA-BC76-E16879C4E933}"/>
              </a:ext>
            </a:extLst>
          </p:cNvPr>
          <p:cNvSpPr>
            <a:spLocks noGrp="1"/>
          </p:cNvSpPr>
          <p:nvPr>
            <p:ph type="title"/>
          </p:nvPr>
        </p:nvSpPr>
        <p:spPr/>
        <p:txBody>
          <a:bodyPr/>
          <a:lstStyle/>
          <a:p>
            <a:r>
              <a:rPr lang="en-US" dirty="0"/>
              <a:t>CLOSING CEREMONY</a:t>
            </a:r>
          </a:p>
        </p:txBody>
      </p:sp>
      <p:sp>
        <p:nvSpPr>
          <p:cNvPr id="3" name="Content Placeholder 2">
            <a:extLst>
              <a:ext uri="{FF2B5EF4-FFF2-40B4-BE49-F238E27FC236}">
                <a16:creationId xmlns:a16="http://schemas.microsoft.com/office/drawing/2014/main" id="{223C7947-D385-754B-A293-D6EABFC5F13C}"/>
              </a:ext>
            </a:extLst>
          </p:cNvPr>
          <p:cNvSpPr>
            <a:spLocks noGrp="1"/>
          </p:cNvSpPr>
          <p:nvPr>
            <p:ph idx="1"/>
          </p:nvPr>
        </p:nvSpPr>
        <p:spPr>
          <a:xfrm>
            <a:off x="682906" y="1545336"/>
            <a:ext cx="9247478" cy="5020056"/>
          </a:xfrm>
        </p:spPr>
        <p:txBody>
          <a:bodyPr>
            <a:normAutofit fontScale="92500" lnSpcReduction="10000"/>
          </a:bodyPr>
          <a:lstStyle/>
          <a:p>
            <a:r>
              <a:rPr lang="en-US" dirty="0"/>
              <a:t>Contests are announced in random order by division and medalist names projected onscreen</a:t>
            </a:r>
          </a:p>
          <a:p>
            <a:r>
              <a:rPr lang="en-US" dirty="0"/>
              <a:t>Students proceed to the medalist corral, stage left.</a:t>
            </a:r>
          </a:p>
          <a:p>
            <a:pPr lvl="1"/>
            <a:r>
              <a:rPr lang="en-US" dirty="0"/>
              <a:t>Leave personal belongings at your seat</a:t>
            </a:r>
          </a:p>
          <a:p>
            <a:pPr lvl="1"/>
            <a:r>
              <a:rPr lang="en-US" dirty="0"/>
              <a:t>Official attire or contest attire is required to go onstage</a:t>
            </a:r>
          </a:p>
          <a:p>
            <a:r>
              <a:rPr lang="en-US" dirty="0"/>
              <a:t>The group is escorted onstage and announced together</a:t>
            </a:r>
          </a:p>
          <a:p>
            <a:r>
              <a:rPr lang="en-US" dirty="0"/>
              <a:t>Medalists will proceed outside the ballroom to the prize area to receive any prizes, Intent to Enter, or Courtesy Corps information before returning to their seats.</a:t>
            </a:r>
          </a:p>
          <a:p>
            <a:pPr lvl="1"/>
            <a:r>
              <a:rPr lang="en-US" dirty="0"/>
              <a:t>Advisors, observers, parents, and other students are NOT permitted in the prize area at any time!</a:t>
            </a:r>
          </a:p>
          <a:p>
            <a:pPr lvl="1"/>
            <a:r>
              <a:rPr lang="en-US" dirty="0"/>
              <a:t>The step and repeat will remain in place for photos after the ceremony</a:t>
            </a:r>
          </a:p>
        </p:txBody>
      </p:sp>
    </p:spTree>
    <p:extLst>
      <p:ext uri="{BB962C8B-B14F-4D97-AF65-F5344CB8AC3E}">
        <p14:creationId xmlns:p14="http://schemas.microsoft.com/office/powerpoint/2010/main" val="957314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040B8-F132-CFA7-D93D-90EDB9C29C63}"/>
              </a:ext>
            </a:extLst>
          </p:cNvPr>
          <p:cNvSpPr>
            <a:spLocks noGrp="1"/>
          </p:cNvSpPr>
          <p:nvPr>
            <p:ph type="title"/>
          </p:nvPr>
        </p:nvSpPr>
        <p:spPr/>
        <p:txBody>
          <a:bodyPr/>
          <a:lstStyle/>
          <a:p>
            <a:r>
              <a:rPr lang="en-US" dirty="0"/>
              <a:t>LEADERSHIP OPPORTUNITIES</a:t>
            </a:r>
          </a:p>
        </p:txBody>
      </p:sp>
      <p:sp>
        <p:nvSpPr>
          <p:cNvPr id="3" name="Content Placeholder 2">
            <a:extLst>
              <a:ext uri="{FF2B5EF4-FFF2-40B4-BE49-F238E27FC236}">
                <a16:creationId xmlns:a16="http://schemas.microsoft.com/office/drawing/2014/main" id="{1823F3F7-B97C-BCBE-4481-25501AFBDE85}"/>
              </a:ext>
            </a:extLst>
          </p:cNvPr>
          <p:cNvSpPr>
            <a:spLocks noGrp="1"/>
          </p:cNvSpPr>
          <p:nvPr>
            <p:ph idx="1"/>
          </p:nvPr>
        </p:nvSpPr>
        <p:spPr>
          <a:xfrm>
            <a:off x="838200" y="1825624"/>
            <a:ext cx="8282651" cy="4556887"/>
          </a:xfrm>
        </p:spPr>
        <p:txBody>
          <a:bodyPr>
            <a:normAutofit fontScale="92500" lnSpcReduction="10000"/>
          </a:bodyPr>
          <a:lstStyle/>
          <a:p>
            <a:pPr marL="0" indent="0">
              <a:buNone/>
            </a:pPr>
            <a:r>
              <a:rPr lang="en-US" b="1" dirty="0"/>
              <a:t>STATE OFFICER CANDIDATES</a:t>
            </a:r>
          </a:p>
          <a:p>
            <a:r>
              <a:rPr lang="en-US" dirty="0"/>
              <a:t>Student leaders who develop their leadership, communication, and service orientation skills through a variety of opportunities and training during their year of service.</a:t>
            </a:r>
          </a:p>
          <a:p>
            <a:r>
              <a:rPr lang="en-US" dirty="0"/>
              <a:t>Facilitation, advocacy, public speaking, competition and conference support, and many other roles</a:t>
            </a:r>
          </a:p>
          <a:p>
            <a:r>
              <a:rPr lang="en-US" dirty="0"/>
              <a:t>Expenses are paid to SkillsUSA events</a:t>
            </a:r>
          </a:p>
          <a:p>
            <a:r>
              <a:rPr lang="en-US" dirty="0"/>
              <a:t>Applications due by February 28 – </a:t>
            </a:r>
            <a:r>
              <a:rPr lang="en-US" dirty="0">
                <a:hlinkClick r:id="rId2"/>
              </a:rPr>
              <a:t>Review the Program Guide</a:t>
            </a:r>
            <a:r>
              <a:rPr lang="en-US" dirty="0"/>
              <a:t> or contact State Office Trainer Teresa </a:t>
            </a:r>
            <a:r>
              <a:rPr lang="en-US" dirty="0" err="1"/>
              <a:t>Mankin</a:t>
            </a:r>
            <a:r>
              <a:rPr lang="en-US" dirty="0"/>
              <a:t> at </a:t>
            </a:r>
            <a:r>
              <a:rPr lang="en-US" dirty="0">
                <a:hlinkClick r:id="rId3"/>
              </a:rPr>
              <a:t>leadership@skillsusafl.org</a:t>
            </a:r>
            <a:r>
              <a:rPr lang="en-US" dirty="0"/>
              <a:t> for more information.</a:t>
            </a:r>
          </a:p>
        </p:txBody>
      </p:sp>
    </p:spTree>
    <p:extLst>
      <p:ext uri="{BB962C8B-B14F-4D97-AF65-F5344CB8AC3E}">
        <p14:creationId xmlns:p14="http://schemas.microsoft.com/office/powerpoint/2010/main" val="1456001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040B8-F132-CFA7-D93D-90EDB9C29C63}"/>
              </a:ext>
            </a:extLst>
          </p:cNvPr>
          <p:cNvSpPr>
            <a:spLocks noGrp="1"/>
          </p:cNvSpPr>
          <p:nvPr>
            <p:ph type="title"/>
          </p:nvPr>
        </p:nvSpPr>
        <p:spPr/>
        <p:txBody>
          <a:bodyPr/>
          <a:lstStyle/>
          <a:p>
            <a:r>
              <a:rPr lang="en-US" dirty="0"/>
              <a:t>LEADERSHIP OPPORTUNITIES</a:t>
            </a:r>
          </a:p>
        </p:txBody>
      </p:sp>
      <p:sp>
        <p:nvSpPr>
          <p:cNvPr id="3" name="Content Placeholder 2">
            <a:extLst>
              <a:ext uri="{FF2B5EF4-FFF2-40B4-BE49-F238E27FC236}">
                <a16:creationId xmlns:a16="http://schemas.microsoft.com/office/drawing/2014/main" id="{1823F3F7-B97C-BCBE-4481-25501AFBDE85}"/>
              </a:ext>
            </a:extLst>
          </p:cNvPr>
          <p:cNvSpPr>
            <a:spLocks noGrp="1"/>
          </p:cNvSpPr>
          <p:nvPr>
            <p:ph idx="1"/>
          </p:nvPr>
        </p:nvSpPr>
        <p:spPr>
          <a:xfrm>
            <a:off x="844024" y="1656723"/>
            <a:ext cx="8738888" cy="4667250"/>
          </a:xfrm>
        </p:spPr>
        <p:txBody>
          <a:bodyPr>
            <a:normAutofit fontScale="85000" lnSpcReduction="10000"/>
          </a:bodyPr>
          <a:lstStyle/>
          <a:p>
            <a:pPr marL="0" indent="0">
              <a:buNone/>
            </a:pPr>
            <a:r>
              <a:rPr lang="en-US" b="1" dirty="0"/>
              <a:t>COURTESY CORPS</a:t>
            </a:r>
          </a:p>
          <a:p>
            <a:r>
              <a:rPr lang="en-US" dirty="0"/>
              <a:t>Team responsible for the behind-the-scenes logistics and event management at the State Leadership and Skills Conference. </a:t>
            </a:r>
          </a:p>
          <a:p>
            <a:pPr lvl="1"/>
            <a:r>
              <a:rPr lang="en-US" dirty="0"/>
              <a:t>Deliver lunches, set up/ break down contest areas, assist with registration, manage medalists at Closing Ceremony, escort VIPs and other stakeholders, etc.</a:t>
            </a:r>
          </a:p>
          <a:p>
            <a:r>
              <a:rPr lang="en-US" dirty="0"/>
              <a:t>$50 registration per person (students AND advisors)</a:t>
            </a:r>
          </a:p>
          <a:p>
            <a:pPr lvl="1"/>
            <a:r>
              <a:rPr lang="en-US" dirty="0"/>
              <a:t>Includes meals while working, t-shirts, all-access conference pass, and all other conference benefits and activities</a:t>
            </a:r>
          </a:p>
          <a:p>
            <a:r>
              <a:rPr lang="en-US" dirty="0"/>
              <a:t>Register and stay at hotel with own school</a:t>
            </a:r>
          </a:p>
          <a:p>
            <a:r>
              <a:rPr lang="en-US" dirty="0"/>
              <a:t>Competition – students are evaluated at SLSC for a place on the National Courtesy Corps team, traveling to NLSC all expenses paid, accommodations at Georgia Tech University.</a:t>
            </a:r>
          </a:p>
        </p:txBody>
      </p:sp>
    </p:spTree>
    <p:extLst>
      <p:ext uri="{BB962C8B-B14F-4D97-AF65-F5344CB8AC3E}">
        <p14:creationId xmlns:p14="http://schemas.microsoft.com/office/powerpoint/2010/main" val="2063258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3A0C9-813F-FE7C-0768-DDE74C38FABF}"/>
              </a:ext>
            </a:extLst>
          </p:cNvPr>
          <p:cNvSpPr>
            <a:spLocks noGrp="1"/>
          </p:cNvSpPr>
          <p:nvPr>
            <p:ph type="title"/>
          </p:nvPr>
        </p:nvSpPr>
        <p:spPr>
          <a:xfrm>
            <a:off x="682906" y="365125"/>
            <a:ext cx="10107014" cy="963803"/>
          </a:xfrm>
        </p:spPr>
        <p:txBody>
          <a:bodyPr>
            <a:normAutofit fontScale="90000"/>
          </a:bodyPr>
          <a:lstStyle/>
          <a:p>
            <a:r>
              <a:rPr lang="en-US" dirty="0"/>
              <a:t>AGENDA: SLSC24 CONFERENCE GUIDE</a:t>
            </a:r>
          </a:p>
        </p:txBody>
      </p:sp>
      <p:sp>
        <p:nvSpPr>
          <p:cNvPr id="3" name="Content Placeholder 2">
            <a:extLst>
              <a:ext uri="{FF2B5EF4-FFF2-40B4-BE49-F238E27FC236}">
                <a16:creationId xmlns:a16="http://schemas.microsoft.com/office/drawing/2014/main" id="{0B265022-B617-3F6B-EF67-4DB3422BA991}"/>
              </a:ext>
            </a:extLst>
          </p:cNvPr>
          <p:cNvSpPr>
            <a:spLocks noGrp="1"/>
          </p:cNvSpPr>
          <p:nvPr>
            <p:ph idx="1"/>
          </p:nvPr>
        </p:nvSpPr>
        <p:spPr>
          <a:xfrm>
            <a:off x="838200" y="1572768"/>
            <a:ext cx="8282651" cy="4920107"/>
          </a:xfrm>
        </p:spPr>
        <p:txBody>
          <a:bodyPr>
            <a:normAutofit fontScale="92500" lnSpcReduction="10000"/>
          </a:bodyPr>
          <a:lstStyle/>
          <a:p>
            <a:r>
              <a:rPr lang="en-US" dirty="0"/>
              <a:t>The Basics</a:t>
            </a:r>
          </a:p>
          <a:p>
            <a:r>
              <a:rPr lang="en-US" dirty="0"/>
              <a:t>Registration and Payment Information</a:t>
            </a:r>
          </a:p>
          <a:p>
            <a:r>
              <a:rPr lang="en-US" dirty="0"/>
              <a:t>Agenda, Hotel and Logistics</a:t>
            </a:r>
          </a:p>
          <a:p>
            <a:pPr lvl="1"/>
            <a:r>
              <a:rPr lang="en-US" dirty="0"/>
              <a:t>Hotel, Parking, Conference Transportation, Meals</a:t>
            </a:r>
          </a:p>
          <a:p>
            <a:r>
              <a:rPr lang="en-US" dirty="0"/>
              <a:t>Onsite Registration</a:t>
            </a:r>
          </a:p>
          <a:p>
            <a:r>
              <a:rPr lang="en-US" dirty="0"/>
              <a:t>Opening and Closing Ceremony</a:t>
            </a:r>
          </a:p>
          <a:p>
            <a:r>
              <a:rPr lang="en-US" dirty="0"/>
              <a:t>Other Activities</a:t>
            </a:r>
          </a:p>
          <a:p>
            <a:pPr lvl="1"/>
            <a:r>
              <a:rPr lang="en-US" dirty="0"/>
              <a:t>For students and advisors</a:t>
            </a:r>
          </a:p>
          <a:p>
            <a:r>
              <a:rPr lang="en-US" dirty="0"/>
              <a:t>Inclusivity Statement</a:t>
            </a:r>
          </a:p>
          <a:p>
            <a:r>
              <a:rPr lang="en-US" dirty="0"/>
              <a:t>General Rules and Regulations</a:t>
            </a:r>
          </a:p>
          <a:p>
            <a:r>
              <a:rPr lang="en-US" dirty="0"/>
              <a:t>Other Reminders</a:t>
            </a:r>
          </a:p>
          <a:p>
            <a:pPr lvl="1"/>
            <a:endParaRPr lang="en-US" dirty="0"/>
          </a:p>
        </p:txBody>
      </p:sp>
      <p:pic>
        <p:nvPicPr>
          <p:cNvPr id="5" name="Content Placeholder 4" descr="A qr code on a white background&#10;&#10;Description automatically generated">
            <a:extLst>
              <a:ext uri="{FF2B5EF4-FFF2-40B4-BE49-F238E27FC236}">
                <a16:creationId xmlns:a16="http://schemas.microsoft.com/office/drawing/2014/main" id="{7CF847C5-7BF8-3E33-F6A5-DF24524EEA2A}"/>
              </a:ext>
            </a:extLst>
          </p:cNvPr>
          <p:cNvPicPr>
            <a:picLocks noChangeAspect="1"/>
          </p:cNvPicPr>
          <p:nvPr/>
        </p:nvPicPr>
        <p:blipFill>
          <a:blip r:embed="rId2"/>
          <a:stretch>
            <a:fillRect/>
          </a:stretch>
        </p:blipFill>
        <p:spPr>
          <a:xfrm>
            <a:off x="6096000" y="3118104"/>
            <a:ext cx="3368040" cy="3368040"/>
          </a:xfrm>
          <a:prstGeom prst="rect">
            <a:avLst/>
          </a:prstGeom>
        </p:spPr>
      </p:pic>
    </p:spTree>
    <p:extLst>
      <p:ext uri="{BB962C8B-B14F-4D97-AF65-F5344CB8AC3E}">
        <p14:creationId xmlns:p14="http://schemas.microsoft.com/office/powerpoint/2010/main" val="34603503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040B8-F132-CFA7-D93D-90EDB9C29C63}"/>
              </a:ext>
            </a:extLst>
          </p:cNvPr>
          <p:cNvSpPr>
            <a:spLocks noGrp="1"/>
          </p:cNvSpPr>
          <p:nvPr>
            <p:ph type="title"/>
          </p:nvPr>
        </p:nvSpPr>
        <p:spPr/>
        <p:txBody>
          <a:bodyPr/>
          <a:lstStyle/>
          <a:p>
            <a:r>
              <a:rPr lang="en-US" dirty="0"/>
              <a:t>LEADERSHIP OPPORTUNITIES</a:t>
            </a:r>
          </a:p>
        </p:txBody>
      </p:sp>
      <p:sp>
        <p:nvSpPr>
          <p:cNvPr id="3" name="Content Placeholder 2">
            <a:extLst>
              <a:ext uri="{FF2B5EF4-FFF2-40B4-BE49-F238E27FC236}">
                <a16:creationId xmlns:a16="http://schemas.microsoft.com/office/drawing/2014/main" id="{1823F3F7-B97C-BCBE-4481-25501AFBDE85}"/>
              </a:ext>
            </a:extLst>
          </p:cNvPr>
          <p:cNvSpPr>
            <a:spLocks noGrp="1"/>
          </p:cNvSpPr>
          <p:nvPr>
            <p:ph idx="1"/>
          </p:nvPr>
        </p:nvSpPr>
        <p:spPr>
          <a:xfrm>
            <a:off x="838200" y="1630777"/>
            <a:ext cx="8282651" cy="4740902"/>
          </a:xfrm>
        </p:spPr>
        <p:txBody>
          <a:bodyPr>
            <a:normAutofit fontScale="92500" lnSpcReduction="10000"/>
          </a:bodyPr>
          <a:lstStyle/>
          <a:p>
            <a:pPr marL="0" indent="0">
              <a:buNone/>
            </a:pPr>
            <a:r>
              <a:rPr lang="en-US" b="1" dirty="0"/>
              <a:t>GLAM SQUAD</a:t>
            </a:r>
          </a:p>
          <a:p>
            <a:r>
              <a:rPr lang="en-US" dirty="0"/>
              <a:t>Cosmetology students who help get the State Officer team stage-ready for the Opening and Closing Ceremonies.</a:t>
            </a:r>
          </a:p>
          <a:p>
            <a:pPr lvl="1"/>
            <a:r>
              <a:rPr lang="en-US" dirty="0"/>
              <a:t>Selected students will receive a small stipend at the conclusion of the event to offset the cost of materials</a:t>
            </a:r>
          </a:p>
          <a:p>
            <a:r>
              <a:rPr lang="en-US" dirty="0"/>
              <a:t>Receive complimentary conference registration, dinner Sunday, and breakfast Wednesday. </a:t>
            </a:r>
          </a:p>
          <a:p>
            <a:pPr lvl="1"/>
            <a:r>
              <a:rPr lang="en-US" dirty="0"/>
              <a:t>Does not interfere with any competitions – contestants are encouraged to apply!</a:t>
            </a:r>
          </a:p>
          <a:p>
            <a:r>
              <a:rPr lang="en-US" dirty="0"/>
              <a:t>Applications due by March 4 – must include photos showcasing their work</a:t>
            </a:r>
          </a:p>
          <a:p>
            <a:r>
              <a:rPr lang="en-US" dirty="0">
                <a:hlinkClick r:id="rId2"/>
              </a:rPr>
              <a:t>https://form.jotform.com/213633520145042</a:t>
            </a:r>
            <a:endParaRPr lang="en-US" dirty="0"/>
          </a:p>
          <a:p>
            <a:pPr lvl="1"/>
            <a:endParaRPr lang="en-US" dirty="0"/>
          </a:p>
        </p:txBody>
      </p:sp>
    </p:spTree>
    <p:extLst>
      <p:ext uri="{BB962C8B-B14F-4D97-AF65-F5344CB8AC3E}">
        <p14:creationId xmlns:p14="http://schemas.microsoft.com/office/powerpoint/2010/main" val="3204161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040B8-F132-CFA7-D93D-90EDB9C29C63}"/>
              </a:ext>
            </a:extLst>
          </p:cNvPr>
          <p:cNvSpPr>
            <a:spLocks noGrp="1"/>
          </p:cNvSpPr>
          <p:nvPr>
            <p:ph type="title"/>
          </p:nvPr>
        </p:nvSpPr>
        <p:spPr/>
        <p:txBody>
          <a:bodyPr/>
          <a:lstStyle/>
          <a:p>
            <a:r>
              <a:rPr lang="en-US" dirty="0"/>
              <a:t>LEADERSHIP OPPORTUNITIES</a:t>
            </a:r>
          </a:p>
        </p:txBody>
      </p:sp>
      <p:sp>
        <p:nvSpPr>
          <p:cNvPr id="3" name="Content Placeholder 2">
            <a:extLst>
              <a:ext uri="{FF2B5EF4-FFF2-40B4-BE49-F238E27FC236}">
                <a16:creationId xmlns:a16="http://schemas.microsoft.com/office/drawing/2014/main" id="{1823F3F7-B97C-BCBE-4481-25501AFBDE85}"/>
              </a:ext>
            </a:extLst>
          </p:cNvPr>
          <p:cNvSpPr>
            <a:spLocks noGrp="1"/>
          </p:cNvSpPr>
          <p:nvPr>
            <p:ph idx="1"/>
          </p:nvPr>
        </p:nvSpPr>
        <p:spPr>
          <a:xfrm>
            <a:off x="838200" y="1595832"/>
            <a:ext cx="8282651" cy="4764199"/>
          </a:xfrm>
        </p:spPr>
        <p:txBody>
          <a:bodyPr>
            <a:normAutofit lnSpcReduction="10000"/>
          </a:bodyPr>
          <a:lstStyle/>
          <a:p>
            <a:pPr marL="0" indent="0">
              <a:buNone/>
            </a:pPr>
            <a:r>
              <a:rPr lang="en-US" b="1" dirty="0"/>
              <a:t>SOCIAL MEDIA AMBASSADORS</a:t>
            </a:r>
          </a:p>
          <a:p>
            <a:r>
              <a:rPr lang="en-US" dirty="0"/>
              <a:t>Student members who are responsible for posting and monitoring content on our social media channels during SLSC</a:t>
            </a:r>
          </a:p>
          <a:p>
            <a:r>
              <a:rPr lang="en-US" dirty="0"/>
              <a:t>Receive training on responsible social media posting and brand standards, complimentary conference registration, dinner Sunday, and breakfast on Wednesday. </a:t>
            </a:r>
          </a:p>
          <a:p>
            <a:pPr lvl="1"/>
            <a:r>
              <a:rPr lang="en-US" dirty="0"/>
              <a:t>Does not interfere with competition – contestants are encouraged to apply!</a:t>
            </a:r>
          </a:p>
          <a:p>
            <a:r>
              <a:rPr lang="en-US" dirty="0"/>
              <a:t>Applications due by March 4</a:t>
            </a:r>
          </a:p>
          <a:p>
            <a:r>
              <a:rPr lang="en-US" dirty="0">
                <a:hlinkClick r:id="rId2"/>
              </a:rPr>
              <a:t>https://form.jotform.com/213634493960158</a:t>
            </a:r>
            <a:endParaRPr lang="en-US" dirty="0"/>
          </a:p>
          <a:p>
            <a:pPr lvl="1"/>
            <a:endParaRPr lang="en-US" dirty="0"/>
          </a:p>
        </p:txBody>
      </p:sp>
    </p:spTree>
    <p:extLst>
      <p:ext uri="{BB962C8B-B14F-4D97-AF65-F5344CB8AC3E}">
        <p14:creationId xmlns:p14="http://schemas.microsoft.com/office/powerpoint/2010/main" val="2792839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E9C35-251B-67E1-F7E0-DA854F44F9B9}"/>
              </a:ext>
            </a:extLst>
          </p:cNvPr>
          <p:cNvSpPr>
            <a:spLocks noGrp="1"/>
          </p:cNvSpPr>
          <p:nvPr>
            <p:ph type="title"/>
          </p:nvPr>
        </p:nvSpPr>
        <p:spPr/>
        <p:txBody>
          <a:bodyPr/>
          <a:lstStyle/>
          <a:p>
            <a:r>
              <a:rPr lang="en-US" dirty="0"/>
              <a:t>OTHER ACTIVITIES</a:t>
            </a:r>
          </a:p>
        </p:txBody>
      </p:sp>
      <p:sp>
        <p:nvSpPr>
          <p:cNvPr id="3" name="Content Placeholder 2">
            <a:extLst>
              <a:ext uri="{FF2B5EF4-FFF2-40B4-BE49-F238E27FC236}">
                <a16:creationId xmlns:a16="http://schemas.microsoft.com/office/drawing/2014/main" id="{1E7E2D67-C2AF-CD9A-42CB-0446D61ECA66}"/>
              </a:ext>
            </a:extLst>
          </p:cNvPr>
          <p:cNvSpPr>
            <a:spLocks noGrp="1"/>
          </p:cNvSpPr>
          <p:nvPr>
            <p:ph idx="1"/>
          </p:nvPr>
        </p:nvSpPr>
        <p:spPr>
          <a:xfrm>
            <a:off x="838200" y="1648250"/>
            <a:ext cx="9439656" cy="4752550"/>
          </a:xfrm>
        </p:spPr>
        <p:txBody>
          <a:bodyPr>
            <a:normAutofit fontScale="92500" lnSpcReduction="10000"/>
          </a:bodyPr>
          <a:lstStyle/>
          <a:p>
            <a:pPr marL="0" indent="0">
              <a:buNone/>
            </a:pPr>
            <a:r>
              <a:rPr lang="en-US" b="1" dirty="0"/>
              <a:t>CHAMPIONS NIGHT CELEBRATION</a:t>
            </a:r>
          </a:p>
          <a:p>
            <a:r>
              <a:rPr lang="en-US" dirty="0"/>
              <a:t>Tuesday, April 16, 6 PM to 10 PM</a:t>
            </a:r>
          </a:p>
          <a:p>
            <a:r>
              <a:rPr lang="en-US" dirty="0"/>
              <a:t>Coastline Drive and Hyatt </a:t>
            </a:r>
            <a:r>
              <a:rPr lang="en-US" dirty="0" err="1"/>
              <a:t>Riverdecks</a:t>
            </a:r>
            <a:r>
              <a:rPr lang="en-US" dirty="0"/>
              <a:t>, Conference Center AB</a:t>
            </a:r>
          </a:p>
          <a:p>
            <a:r>
              <a:rPr lang="en-US" dirty="0"/>
              <a:t>Food trucks (dinner included with conference registration)</a:t>
            </a:r>
          </a:p>
          <a:p>
            <a:r>
              <a:rPr lang="en-US" dirty="0"/>
              <a:t>DJ, caricature artists, airbrush tattoos, live art</a:t>
            </a:r>
          </a:p>
          <a:p>
            <a:r>
              <a:rPr lang="en-US" dirty="0"/>
              <a:t>Photo booth</a:t>
            </a:r>
          </a:p>
          <a:p>
            <a:r>
              <a:rPr lang="en-US" dirty="0"/>
              <a:t>Advisor social (and raffle!)</a:t>
            </a:r>
          </a:p>
          <a:p>
            <a:r>
              <a:rPr lang="en-US" dirty="0"/>
              <a:t>Giant games, board games, friendship bracelet making/ trading</a:t>
            </a:r>
          </a:p>
          <a:p>
            <a:r>
              <a:rPr lang="en-US" dirty="0"/>
              <a:t>Speed puzzling competition</a:t>
            </a:r>
          </a:p>
          <a:p>
            <a:r>
              <a:rPr lang="en-US" dirty="0"/>
              <a:t>And more!</a:t>
            </a:r>
          </a:p>
        </p:txBody>
      </p:sp>
    </p:spTree>
    <p:extLst>
      <p:ext uri="{BB962C8B-B14F-4D97-AF65-F5344CB8AC3E}">
        <p14:creationId xmlns:p14="http://schemas.microsoft.com/office/powerpoint/2010/main" val="2756561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fade">
                                      <p:cBhvr>
                                        <p:cTn id="4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6A41A-C7ED-DF9D-BB58-1A16296887F0}"/>
              </a:ext>
            </a:extLst>
          </p:cNvPr>
          <p:cNvSpPr>
            <a:spLocks noGrp="1"/>
          </p:cNvSpPr>
          <p:nvPr>
            <p:ph type="title"/>
          </p:nvPr>
        </p:nvSpPr>
        <p:spPr/>
        <p:txBody>
          <a:bodyPr>
            <a:normAutofit/>
          </a:bodyPr>
          <a:lstStyle/>
          <a:p>
            <a:r>
              <a:rPr lang="en-US" dirty="0"/>
              <a:t>OTHER ACTIVITIES</a:t>
            </a:r>
          </a:p>
        </p:txBody>
      </p:sp>
      <p:sp>
        <p:nvSpPr>
          <p:cNvPr id="3" name="Content Placeholder 2">
            <a:extLst>
              <a:ext uri="{FF2B5EF4-FFF2-40B4-BE49-F238E27FC236}">
                <a16:creationId xmlns:a16="http://schemas.microsoft.com/office/drawing/2014/main" id="{6B4E32CC-F43B-6A03-732C-E511FAF5CB71}"/>
              </a:ext>
            </a:extLst>
          </p:cNvPr>
          <p:cNvSpPr>
            <a:spLocks noGrp="1"/>
          </p:cNvSpPr>
          <p:nvPr>
            <p:ph idx="1"/>
          </p:nvPr>
        </p:nvSpPr>
        <p:spPr>
          <a:xfrm>
            <a:off x="838200" y="1683196"/>
            <a:ext cx="8282651" cy="4729252"/>
          </a:xfrm>
        </p:spPr>
        <p:txBody>
          <a:bodyPr>
            <a:normAutofit fontScale="92500" lnSpcReduction="20000"/>
          </a:bodyPr>
          <a:lstStyle/>
          <a:p>
            <a:pPr marL="0" indent="0">
              <a:buNone/>
            </a:pPr>
            <a:r>
              <a:rPr lang="en-US" b="1" dirty="0"/>
              <a:t>CONNECTED EXPO AND TRADE SHOW</a:t>
            </a:r>
          </a:p>
          <a:p>
            <a:pPr lvl="1"/>
            <a:r>
              <a:rPr lang="en-US" dirty="0"/>
              <a:t>Hyatt Regency Grand Foyer and Grand Ballroom</a:t>
            </a:r>
          </a:p>
          <a:p>
            <a:pPr lvl="1"/>
            <a:r>
              <a:rPr lang="en-US" dirty="0"/>
              <a:t>Monday and Tuesday, April 15-16, 8 AM to 3 PM</a:t>
            </a:r>
          </a:p>
          <a:p>
            <a:pPr lvl="1"/>
            <a:r>
              <a:rPr lang="en-US" dirty="0"/>
              <a:t>Visit with business, industry, and education partners to learn more about opportunities, products, and employment</a:t>
            </a:r>
          </a:p>
          <a:p>
            <a:pPr marL="0" indent="0">
              <a:buNone/>
            </a:pPr>
            <a:r>
              <a:rPr lang="en-US" b="1" dirty="0"/>
              <a:t>CAREEREXPO</a:t>
            </a:r>
          </a:p>
          <a:p>
            <a:pPr lvl="1"/>
            <a:r>
              <a:rPr lang="en-US" dirty="0"/>
              <a:t>Prime Osborn Convention Center</a:t>
            </a:r>
          </a:p>
          <a:p>
            <a:pPr lvl="1"/>
            <a:r>
              <a:rPr lang="en-US" dirty="0"/>
              <a:t>Monday and Tuesday, April 15-16, 8 AM to 3 PM</a:t>
            </a:r>
          </a:p>
          <a:p>
            <a:pPr lvl="1"/>
            <a:r>
              <a:rPr lang="en-US" dirty="0"/>
              <a:t>Construction and Transportation focus</a:t>
            </a:r>
          </a:p>
          <a:p>
            <a:pPr lvl="1"/>
            <a:r>
              <a:rPr lang="en-US" dirty="0"/>
              <a:t>Interactive exhibits to experience career opportunities</a:t>
            </a:r>
          </a:p>
          <a:p>
            <a:r>
              <a:rPr lang="en-US" dirty="0"/>
              <a:t>Bus transportation provided between venues</a:t>
            </a:r>
          </a:p>
          <a:p>
            <a:r>
              <a:rPr lang="en-US" dirty="0"/>
              <a:t>Virtual “scavenger” hunt – students will engage with booths and activities to collect points, winners announced at Closing Ceremonies</a:t>
            </a:r>
          </a:p>
          <a:p>
            <a:endParaRPr lang="en-US" dirty="0"/>
          </a:p>
        </p:txBody>
      </p:sp>
    </p:spTree>
    <p:extLst>
      <p:ext uri="{BB962C8B-B14F-4D97-AF65-F5344CB8AC3E}">
        <p14:creationId xmlns:p14="http://schemas.microsoft.com/office/powerpoint/2010/main" val="112293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500"/>
                                        <p:tgtEl>
                                          <p:spTgt spid="3">
                                            <p:txEl>
                                              <p:pRg st="9" end="9"/>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fade">
                                      <p:cBhvr>
                                        <p:cTn id="41"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AE763-4D04-3431-86EE-7D978C38EBED}"/>
              </a:ext>
            </a:extLst>
          </p:cNvPr>
          <p:cNvSpPr>
            <a:spLocks noGrp="1"/>
          </p:cNvSpPr>
          <p:nvPr>
            <p:ph type="title"/>
          </p:nvPr>
        </p:nvSpPr>
        <p:spPr/>
        <p:txBody>
          <a:bodyPr/>
          <a:lstStyle/>
          <a:p>
            <a:r>
              <a:rPr lang="en-US" dirty="0"/>
              <a:t>OTHER ACTIVITIES</a:t>
            </a:r>
          </a:p>
        </p:txBody>
      </p:sp>
      <p:sp>
        <p:nvSpPr>
          <p:cNvPr id="3" name="Content Placeholder 2">
            <a:extLst>
              <a:ext uri="{FF2B5EF4-FFF2-40B4-BE49-F238E27FC236}">
                <a16:creationId xmlns:a16="http://schemas.microsoft.com/office/drawing/2014/main" id="{4A9FA6F2-D950-903C-D283-C93096240A3D}"/>
              </a:ext>
            </a:extLst>
          </p:cNvPr>
          <p:cNvSpPr>
            <a:spLocks noGrp="1"/>
          </p:cNvSpPr>
          <p:nvPr>
            <p:ph idx="1"/>
          </p:nvPr>
        </p:nvSpPr>
        <p:spPr>
          <a:xfrm>
            <a:off x="838200" y="1600200"/>
            <a:ext cx="9265920" cy="4892675"/>
          </a:xfrm>
        </p:spPr>
        <p:txBody>
          <a:bodyPr>
            <a:normAutofit fontScale="92500"/>
          </a:bodyPr>
          <a:lstStyle/>
          <a:p>
            <a:pPr marL="0" indent="0">
              <a:buNone/>
            </a:pPr>
            <a:r>
              <a:rPr lang="en-US" b="1" dirty="0"/>
              <a:t>DELEGATE SESSIONS</a:t>
            </a:r>
          </a:p>
          <a:p>
            <a:pPr lvl="1"/>
            <a:r>
              <a:rPr lang="en-US" dirty="0"/>
              <a:t>Delegate representatives from each chapter elect a group of students to serve as State Officers. </a:t>
            </a:r>
          </a:p>
          <a:p>
            <a:pPr lvl="1"/>
            <a:r>
              <a:rPr lang="en-US" dirty="0"/>
              <a:t>Schools receive allocation based on the number of members registered in the chapter.</a:t>
            </a:r>
          </a:p>
          <a:p>
            <a:pPr lvl="1"/>
            <a:r>
              <a:rPr lang="en-US" dirty="0"/>
              <a:t>Monday and Tuesday, April 15-16 at 3 PM, Hyatt Regency</a:t>
            </a:r>
          </a:p>
          <a:p>
            <a:pPr lvl="1"/>
            <a:r>
              <a:rPr lang="en-US" dirty="0"/>
              <a:t>Delegates may also be contestants – be mindful of contest duration</a:t>
            </a:r>
          </a:p>
          <a:p>
            <a:pPr lvl="1"/>
            <a:r>
              <a:rPr lang="en-US" dirty="0"/>
              <a:t>Additional professional development session – Parliamentary procedure</a:t>
            </a:r>
          </a:p>
          <a:p>
            <a:pPr marL="0" indent="0">
              <a:buNone/>
            </a:pPr>
            <a:r>
              <a:rPr lang="en-US" b="1" dirty="0"/>
              <a:t>GIVE AND GROW COMMUNITY SERVICE</a:t>
            </a:r>
          </a:p>
          <a:p>
            <a:pPr lvl="1"/>
            <a:r>
              <a:rPr lang="en-US" dirty="0"/>
              <a:t>Project to give back to the Jacksonville community</a:t>
            </a:r>
          </a:p>
          <a:p>
            <a:pPr lvl="1"/>
            <a:r>
              <a:rPr lang="en-US" dirty="0"/>
              <a:t>Prime Osborn Convention Center</a:t>
            </a:r>
          </a:p>
          <a:p>
            <a:pPr lvl="1"/>
            <a:r>
              <a:rPr lang="en-US" dirty="0"/>
              <a:t>Date and Time TBD</a:t>
            </a:r>
          </a:p>
          <a:p>
            <a:endParaRPr lang="en-US" dirty="0"/>
          </a:p>
        </p:txBody>
      </p:sp>
    </p:spTree>
    <p:extLst>
      <p:ext uri="{BB962C8B-B14F-4D97-AF65-F5344CB8AC3E}">
        <p14:creationId xmlns:p14="http://schemas.microsoft.com/office/powerpoint/2010/main" val="1550904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fade">
                                      <p:cBhvr>
                                        <p:cTn id="36"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AE763-4D04-3431-86EE-7D978C38EBED}"/>
              </a:ext>
            </a:extLst>
          </p:cNvPr>
          <p:cNvSpPr>
            <a:spLocks noGrp="1"/>
          </p:cNvSpPr>
          <p:nvPr>
            <p:ph type="title"/>
          </p:nvPr>
        </p:nvSpPr>
        <p:spPr/>
        <p:txBody>
          <a:bodyPr/>
          <a:lstStyle/>
          <a:p>
            <a:r>
              <a:rPr lang="en-US" dirty="0"/>
              <a:t>OTHER ACTIVITIES</a:t>
            </a:r>
          </a:p>
        </p:txBody>
      </p:sp>
      <p:sp>
        <p:nvSpPr>
          <p:cNvPr id="3" name="Content Placeholder 2">
            <a:extLst>
              <a:ext uri="{FF2B5EF4-FFF2-40B4-BE49-F238E27FC236}">
                <a16:creationId xmlns:a16="http://schemas.microsoft.com/office/drawing/2014/main" id="{4A9FA6F2-D950-903C-D283-C93096240A3D}"/>
              </a:ext>
            </a:extLst>
          </p:cNvPr>
          <p:cNvSpPr>
            <a:spLocks noGrp="1"/>
          </p:cNvSpPr>
          <p:nvPr>
            <p:ph idx="1"/>
          </p:nvPr>
        </p:nvSpPr>
        <p:spPr>
          <a:xfrm>
            <a:off x="838200" y="1536192"/>
            <a:ext cx="8854440" cy="5029200"/>
          </a:xfrm>
        </p:spPr>
        <p:txBody>
          <a:bodyPr>
            <a:normAutofit/>
          </a:bodyPr>
          <a:lstStyle/>
          <a:p>
            <a:pPr marL="0" indent="0">
              <a:buNone/>
            </a:pPr>
            <a:r>
              <a:rPr lang="en-US" b="1" dirty="0"/>
              <a:t>MEET THE EMPLOYER CAREER FAIR</a:t>
            </a:r>
          </a:p>
          <a:p>
            <a:pPr lvl="1"/>
            <a:r>
              <a:rPr lang="en-US" dirty="0"/>
              <a:t>Newly redesigned networking event for college students and graduating high school students</a:t>
            </a:r>
          </a:p>
          <a:p>
            <a:pPr lvl="1"/>
            <a:r>
              <a:rPr lang="en-US" dirty="0"/>
              <a:t>Students should arrive with resumes in professional attire – all clusters represented</a:t>
            </a:r>
          </a:p>
          <a:p>
            <a:pPr lvl="1"/>
            <a:r>
              <a:rPr lang="en-US" dirty="0"/>
              <a:t>Monday, April 15, 5 PM to 8 PM</a:t>
            </a:r>
          </a:p>
          <a:p>
            <a:pPr lvl="1"/>
            <a:r>
              <a:rPr lang="en-US" dirty="0"/>
              <a:t>More information coming soon!</a:t>
            </a:r>
          </a:p>
          <a:p>
            <a:pPr marL="0" indent="0">
              <a:buNone/>
            </a:pPr>
            <a:r>
              <a:rPr lang="en-US" b="1" dirty="0"/>
              <a:t>PROFESSIONAL DEVELOPMENT FOR STUDENTS</a:t>
            </a:r>
          </a:p>
          <a:p>
            <a:pPr lvl="1"/>
            <a:r>
              <a:rPr lang="en-US" dirty="0"/>
              <a:t>Sessions facilitated by current and past State Officers</a:t>
            </a:r>
          </a:p>
          <a:p>
            <a:pPr lvl="1"/>
            <a:r>
              <a:rPr lang="en-US" dirty="0"/>
              <a:t>At least 3 sessions per day at various times – more info coming soon!</a:t>
            </a:r>
          </a:p>
          <a:p>
            <a:pPr lvl="1"/>
            <a:r>
              <a:rPr lang="en-US" dirty="0"/>
              <a:t>Sign up – in advance or at onsite registration on Sunday</a:t>
            </a:r>
          </a:p>
          <a:p>
            <a:pPr lvl="1"/>
            <a:endParaRPr lang="en-US" dirty="0"/>
          </a:p>
        </p:txBody>
      </p:sp>
    </p:spTree>
    <p:extLst>
      <p:ext uri="{BB962C8B-B14F-4D97-AF65-F5344CB8AC3E}">
        <p14:creationId xmlns:p14="http://schemas.microsoft.com/office/powerpoint/2010/main" val="3089614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CC868-E847-4466-2892-70CA1B1D1B3F}"/>
              </a:ext>
            </a:extLst>
          </p:cNvPr>
          <p:cNvSpPr>
            <a:spLocks noGrp="1"/>
          </p:cNvSpPr>
          <p:nvPr>
            <p:ph type="title"/>
          </p:nvPr>
        </p:nvSpPr>
        <p:spPr/>
        <p:txBody>
          <a:bodyPr/>
          <a:lstStyle/>
          <a:p>
            <a:r>
              <a:rPr lang="en-US" dirty="0"/>
              <a:t>ADVISOR EVENTS</a:t>
            </a:r>
          </a:p>
        </p:txBody>
      </p:sp>
      <p:sp>
        <p:nvSpPr>
          <p:cNvPr id="3" name="Content Placeholder 2">
            <a:extLst>
              <a:ext uri="{FF2B5EF4-FFF2-40B4-BE49-F238E27FC236}">
                <a16:creationId xmlns:a16="http://schemas.microsoft.com/office/drawing/2014/main" id="{F4B21537-DEB4-EF73-269B-E20307EDD60E}"/>
              </a:ext>
            </a:extLst>
          </p:cNvPr>
          <p:cNvSpPr>
            <a:spLocks noGrp="1"/>
          </p:cNvSpPr>
          <p:nvPr>
            <p:ph idx="1"/>
          </p:nvPr>
        </p:nvSpPr>
        <p:spPr/>
        <p:txBody>
          <a:bodyPr/>
          <a:lstStyle/>
          <a:p>
            <a:pPr marL="0" indent="0">
              <a:buNone/>
            </a:pPr>
            <a:r>
              <a:rPr lang="en-US" b="1" dirty="0"/>
              <a:t>ADVISOR LOUNGE</a:t>
            </a:r>
          </a:p>
          <a:p>
            <a:pPr lvl="1"/>
            <a:r>
              <a:rPr lang="en-US" dirty="0"/>
              <a:t>Monday and Tuesday, April 15-16, 7 AM to 4 PM</a:t>
            </a:r>
          </a:p>
          <a:p>
            <a:pPr lvl="1"/>
            <a:r>
              <a:rPr lang="en-US" dirty="0"/>
              <a:t>Hyatt Regency</a:t>
            </a:r>
          </a:p>
          <a:p>
            <a:pPr lvl="1"/>
            <a:r>
              <a:rPr lang="en-US" dirty="0"/>
              <a:t>Coffee and light snacks, space to rest and recharge</a:t>
            </a:r>
          </a:p>
          <a:p>
            <a:pPr marL="0" indent="0">
              <a:buNone/>
            </a:pPr>
            <a:r>
              <a:rPr lang="en-US" b="1" dirty="0"/>
              <a:t>ADVISOR SOCIAL</a:t>
            </a:r>
          </a:p>
          <a:p>
            <a:pPr lvl="1"/>
            <a:r>
              <a:rPr lang="en-US" dirty="0"/>
              <a:t>Champions Night, Tuesday, April 16, 6-10 PM</a:t>
            </a:r>
          </a:p>
          <a:p>
            <a:pPr lvl="1"/>
            <a:r>
              <a:rPr lang="en-US" dirty="0"/>
              <a:t>Dessert and coffee for advisors</a:t>
            </a:r>
          </a:p>
          <a:p>
            <a:pPr lvl="1"/>
            <a:r>
              <a:rPr lang="en-US" dirty="0"/>
              <a:t>Raffle for live art piece</a:t>
            </a:r>
          </a:p>
          <a:p>
            <a:pPr lvl="1"/>
            <a:r>
              <a:rPr lang="en-US" dirty="0"/>
              <a:t>Door prizes</a:t>
            </a:r>
          </a:p>
          <a:p>
            <a:pPr lvl="1"/>
            <a:endParaRPr lang="en-US" dirty="0"/>
          </a:p>
        </p:txBody>
      </p:sp>
    </p:spTree>
    <p:extLst>
      <p:ext uri="{BB962C8B-B14F-4D97-AF65-F5344CB8AC3E}">
        <p14:creationId xmlns:p14="http://schemas.microsoft.com/office/powerpoint/2010/main" val="3852211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F4180-BD35-061D-C90F-2F0C0A4D69F0}"/>
              </a:ext>
            </a:extLst>
          </p:cNvPr>
          <p:cNvSpPr>
            <a:spLocks noGrp="1"/>
          </p:cNvSpPr>
          <p:nvPr>
            <p:ph type="title"/>
          </p:nvPr>
        </p:nvSpPr>
        <p:spPr/>
        <p:txBody>
          <a:bodyPr/>
          <a:lstStyle/>
          <a:p>
            <a:r>
              <a:rPr lang="en-US" dirty="0"/>
              <a:t>ADVISOR EVENTS</a:t>
            </a:r>
          </a:p>
        </p:txBody>
      </p:sp>
      <p:sp>
        <p:nvSpPr>
          <p:cNvPr id="3" name="Content Placeholder 2">
            <a:extLst>
              <a:ext uri="{FF2B5EF4-FFF2-40B4-BE49-F238E27FC236}">
                <a16:creationId xmlns:a16="http://schemas.microsoft.com/office/drawing/2014/main" id="{B3330C0A-77B9-FCDE-DFAF-B0BE5E1E56F4}"/>
              </a:ext>
            </a:extLst>
          </p:cNvPr>
          <p:cNvSpPr>
            <a:spLocks noGrp="1"/>
          </p:cNvSpPr>
          <p:nvPr>
            <p:ph idx="1"/>
          </p:nvPr>
        </p:nvSpPr>
        <p:spPr/>
        <p:txBody>
          <a:bodyPr/>
          <a:lstStyle/>
          <a:p>
            <a:pPr marL="0" indent="0">
              <a:buNone/>
            </a:pPr>
            <a:r>
              <a:rPr lang="en-US" b="1" dirty="0"/>
              <a:t>FRAMEWORK LUNCHEON AND ADVISOR BUSINESS MEETING</a:t>
            </a:r>
          </a:p>
          <a:p>
            <a:pPr lvl="1"/>
            <a:r>
              <a:rPr lang="en-US" dirty="0"/>
              <a:t>Tuesday, April 16, 12 PM to 2 PM at the Hyatt</a:t>
            </a:r>
          </a:p>
          <a:p>
            <a:pPr lvl="1"/>
            <a:r>
              <a:rPr lang="en-US" dirty="0"/>
              <a:t>Lunch provided to all registered advisors</a:t>
            </a:r>
          </a:p>
          <a:p>
            <a:pPr lvl="1"/>
            <a:r>
              <a:rPr lang="en-US" dirty="0"/>
              <a:t>Informational updates, keynote address, door prizes</a:t>
            </a:r>
          </a:p>
          <a:p>
            <a:pPr lvl="1"/>
            <a:r>
              <a:rPr lang="en-US" dirty="0"/>
              <a:t>Advisor at Large election – advisor representatives to the Florida SkillsUSA Inc Board of Directors</a:t>
            </a:r>
          </a:p>
          <a:p>
            <a:pPr lvl="2"/>
            <a:r>
              <a:rPr lang="en-US" dirty="0"/>
              <a:t>Two seats on the ballot</a:t>
            </a:r>
          </a:p>
          <a:p>
            <a:pPr lvl="2"/>
            <a:r>
              <a:rPr lang="en-US" dirty="0"/>
              <a:t>Nominations in advance: </a:t>
            </a:r>
            <a:r>
              <a:rPr lang="en-US" dirty="0">
                <a:hlinkClick r:id="rId2"/>
              </a:rPr>
              <a:t>https://form.jotform.com/213636519031047</a:t>
            </a:r>
            <a:r>
              <a:rPr lang="en-US" dirty="0"/>
              <a:t> </a:t>
            </a:r>
          </a:p>
        </p:txBody>
      </p:sp>
    </p:spTree>
    <p:extLst>
      <p:ext uri="{BB962C8B-B14F-4D97-AF65-F5344CB8AC3E}">
        <p14:creationId xmlns:p14="http://schemas.microsoft.com/office/powerpoint/2010/main" val="1472268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8780B-5F88-3015-F2E0-46843164738A}"/>
              </a:ext>
            </a:extLst>
          </p:cNvPr>
          <p:cNvSpPr>
            <a:spLocks noGrp="1"/>
          </p:cNvSpPr>
          <p:nvPr>
            <p:ph type="title"/>
          </p:nvPr>
        </p:nvSpPr>
        <p:spPr/>
        <p:txBody>
          <a:bodyPr/>
          <a:lstStyle/>
          <a:p>
            <a:r>
              <a:rPr lang="en-US" dirty="0"/>
              <a:t>INCLUSIVITY STATEMENT</a:t>
            </a:r>
          </a:p>
        </p:txBody>
      </p:sp>
      <p:sp>
        <p:nvSpPr>
          <p:cNvPr id="3" name="Content Placeholder 2">
            <a:extLst>
              <a:ext uri="{FF2B5EF4-FFF2-40B4-BE49-F238E27FC236}">
                <a16:creationId xmlns:a16="http://schemas.microsoft.com/office/drawing/2014/main" id="{ABC8F99B-1E0C-A83B-A518-C8A127C239B9}"/>
              </a:ext>
            </a:extLst>
          </p:cNvPr>
          <p:cNvSpPr>
            <a:spLocks noGrp="1"/>
          </p:cNvSpPr>
          <p:nvPr>
            <p:ph idx="1"/>
          </p:nvPr>
        </p:nvSpPr>
        <p:spPr>
          <a:xfrm>
            <a:off x="838200" y="1566711"/>
            <a:ext cx="8917341" cy="5026288"/>
          </a:xfrm>
        </p:spPr>
        <p:txBody>
          <a:bodyPr>
            <a:normAutofit fontScale="92500"/>
          </a:bodyPr>
          <a:lstStyle/>
          <a:p>
            <a:r>
              <a:rPr lang="en-US" dirty="0"/>
              <a:t>EXPECTED BEHAVIOR</a:t>
            </a:r>
          </a:p>
          <a:p>
            <a:pPr lvl="1"/>
            <a:r>
              <a:rPr lang="en-US" dirty="0"/>
              <a:t>Act with integrity, respect, and self-awareness</a:t>
            </a:r>
          </a:p>
          <a:p>
            <a:r>
              <a:rPr lang="en-US" dirty="0"/>
              <a:t>UNACCEPTABLE BEHAVIOR</a:t>
            </a:r>
          </a:p>
          <a:p>
            <a:pPr lvl="1"/>
            <a:r>
              <a:rPr lang="en-US" dirty="0"/>
              <a:t>Anything racist, sexist, derogatory, demeaning, or otherwise offensive speech, image, or action</a:t>
            </a:r>
          </a:p>
          <a:p>
            <a:r>
              <a:rPr lang="en-US" dirty="0"/>
              <a:t>REPORTING UNACCEPTABLE BEHAVIOR</a:t>
            </a:r>
          </a:p>
          <a:p>
            <a:pPr lvl="1"/>
            <a:r>
              <a:rPr lang="en-US" dirty="0"/>
              <a:t>Notify any member of State Staff immediately</a:t>
            </a:r>
          </a:p>
          <a:p>
            <a:pPr lvl="1"/>
            <a:r>
              <a:rPr lang="en-US" dirty="0"/>
              <a:t>Call/ Text/ Email/ otherwise notify State Director – 850-284-8534, </a:t>
            </a:r>
            <a:r>
              <a:rPr lang="en-US" dirty="0">
                <a:hlinkClick r:id="rId2"/>
              </a:rPr>
              <a:t>jgraber@skillsusafl.org</a:t>
            </a:r>
            <a:r>
              <a:rPr lang="en-US" dirty="0"/>
              <a:t> </a:t>
            </a:r>
          </a:p>
          <a:p>
            <a:pPr lvl="1"/>
            <a:r>
              <a:rPr lang="en-US" dirty="0"/>
              <a:t>Online submission form - </a:t>
            </a:r>
            <a:r>
              <a:rPr lang="en-US" dirty="0">
                <a:hlinkClick r:id="rId3"/>
              </a:rPr>
              <a:t>https://form.jotform.com/223326176041044</a:t>
            </a:r>
            <a:r>
              <a:rPr lang="en-US" dirty="0"/>
              <a:t> </a:t>
            </a:r>
          </a:p>
          <a:p>
            <a:r>
              <a:rPr lang="en-US" dirty="0"/>
              <a:t>CONSEQUENCES</a:t>
            </a:r>
          </a:p>
          <a:p>
            <a:pPr lvl="1"/>
            <a:r>
              <a:rPr lang="en-US" dirty="0"/>
              <a:t>Penalties, disqualification, removal, permanent ban, legal action</a:t>
            </a:r>
          </a:p>
        </p:txBody>
      </p:sp>
    </p:spTree>
    <p:extLst>
      <p:ext uri="{BB962C8B-B14F-4D97-AF65-F5344CB8AC3E}">
        <p14:creationId xmlns:p14="http://schemas.microsoft.com/office/powerpoint/2010/main" val="3162908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A3E21-C7DE-4EDF-CCF8-F8597E821371}"/>
              </a:ext>
            </a:extLst>
          </p:cNvPr>
          <p:cNvSpPr>
            <a:spLocks noGrp="1"/>
          </p:cNvSpPr>
          <p:nvPr>
            <p:ph type="title"/>
          </p:nvPr>
        </p:nvSpPr>
        <p:spPr/>
        <p:txBody>
          <a:bodyPr>
            <a:normAutofit fontScale="90000"/>
          </a:bodyPr>
          <a:lstStyle/>
          <a:p>
            <a:r>
              <a:rPr lang="en-US" dirty="0"/>
              <a:t>GENERAL RULES AND REGULATIONS</a:t>
            </a:r>
          </a:p>
        </p:txBody>
      </p:sp>
      <p:sp>
        <p:nvSpPr>
          <p:cNvPr id="3" name="Content Placeholder 2">
            <a:extLst>
              <a:ext uri="{FF2B5EF4-FFF2-40B4-BE49-F238E27FC236}">
                <a16:creationId xmlns:a16="http://schemas.microsoft.com/office/drawing/2014/main" id="{B4CC02A2-B924-6E52-79CF-2417F5F7C82B}"/>
              </a:ext>
            </a:extLst>
          </p:cNvPr>
          <p:cNvSpPr>
            <a:spLocks noGrp="1"/>
          </p:cNvSpPr>
          <p:nvPr>
            <p:ph idx="1"/>
          </p:nvPr>
        </p:nvSpPr>
        <p:spPr>
          <a:xfrm>
            <a:off x="838200" y="1619129"/>
            <a:ext cx="8282651" cy="4752550"/>
          </a:xfrm>
        </p:spPr>
        <p:txBody>
          <a:bodyPr>
            <a:normAutofit lnSpcReduction="10000"/>
          </a:bodyPr>
          <a:lstStyle/>
          <a:p>
            <a:r>
              <a:rPr lang="en-US" dirty="0"/>
              <a:t>Chapters should be familiar with these guiding rules and regulations for state competitions</a:t>
            </a:r>
          </a:p>
          <a:p>
            <a:r>
              <a:rPr lang="en-US" dirty="0"/>
              <a:t>Topics:</a:t>
            </a:r>
          </a:p>
          <a:p>
            <a:pPr lvl="1"/>
            <a:r>
              <a:rPr lang="en-US" dirty="0"/>
              <a:t>General Rules and Information</a:t>
            </a:r>
          </a:p>
          <a:p>
            <a:pPr lvl="1"/>
            <a:r>
              <a:rPr lang="en-US" dirty="0"/>
              <a:t>Contest Information</a:t>
            </a:r>
          </a:p>
          <a:p>
            <a:pPr lvl="1"/>
            <a:r>
              <a:rPr lang="en-US" dirty="0"/>
              <a:t>Grievance Form and Contest Feedback</a:t>
            </a:r>
          </a:p>
          <a:p>
            <a:pPr lvl="1"/>
            <a:r>
              <a:rPr lang="en-US" dirty="0"/>
              <a:t>Clothing and Tools</a:t>
            </a:r>
          </a:p>
          <a:p>
            <a:pPr lvl="1"/>
            <a:r>
              <a:rPr lang="en-US" dirty="0"/>
              <a:t>Eligibility Requirements</a:t>
            </a:r>
          </a:p>
          <a:p>
            <a:pPr lvl="1"/>
            <a:r>
              <a:rPr lang="en-US" dirty="0"/>
              <a:t>Results, Awards, and Prizes</a:t>
            </a:r>
          </a:p>
          <a:p>
            <a:pPr lvl="1"/>
            <a:r>
              <a:rPr lang="en-US" dirty="0"/>
              <a:t>Team Contests</a:t>
            </a:r>
          </a:p>
          <a:p>
            <a:pPr lvl="1"/>
            <a:r>
              <a:rPr lang="en-US" dirty="0"/>
              <a:t>Observers</a:t>
            </a:r>
          </a:p>
          <a:p>
            <a:pPr lvl="1"/>
            <a:r>
              <a:rPr lang="en-US" dirty="0"/>
              <a:t>COVID-19 Health and Safety Expectations</a:t>
            </a:r>
          </a:p>
        </p:txBody>
      </p:sp>
    </p:spTree>
    <p:extLst>
      <p:ext uri="{BB962C8B-B14F-4D97-AF65-F5344CB8AC3E}">
        <p14:creationId xmlns:p14="http://schemas.microsoft.com/office/powerpoint/2010/main" val="1318941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fade">
                                      <p:cBhvr>
                                        <p:cTn id="36" dur="500"/>
                                        <p:tgtEl>
                                          <p:spTgt spid="3">
                                            <p:txEl>
                                              <p:pRg st="9" end="9"/>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Effect transition="in" filter="fade">
                                      <p:cBhvr>
                                        <p:cTn id="39"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44C7E-8CC9-32FD-C799-D9C5D5529F54}"/>
              </a:ext>
            </a:extLst>
          </p:cNvPr>
          <p:cNvSpPr>
            <a:spLocks noGrp="1"/>
          </p:cNvSpPr>
          <p:nvPr>
            <p:ph type="title"/>
          </p:nvPr>
        </p:nvSpPr>
        <p:spPr/>
        <p:txBody>
          <a:bodyPr/>
          <a:lstStyle/>
          <a:p>
            <a:r>
              <a:rPr lang="en-US" dirty="0"/>
              <a:t>THE BASICS</a:t>
            </a:r>
          </a:p>
        </p:txBody>
      </p:sp>
      <p:sp>
        <p:nvSpPr>
          <p:cNvPr id="3" name="Content Placeholder 2">
            <a:extLst>
              <a:ext uri="{FF2B5EF4-FFF2-40B4-BE49-F238E27FC236}">
                <a16:creationId xmlns:a16="http://schemas.microsoft.com/office/drawing/2014/main" id="{5459DBCB-B02F-EADF-0C72-5BF11E7970AB}"/>
              </a:ext>
            </a:extLst>
          </p:cNvPr>
          <p:cNvSpPr>
            <a:spLocks noGrp="1"/>
          </p:cNvSpPr>
          <p:nvPr>
            <p:ph idx="1"/>
          </p:nvPr>
        </p:nvSpPr>
        <p:spPr>
          <a:xfrm>
            <a:off x="710184" y="1642425"/>
            <a:ext cx="9521952" cy="4950573"/>
          </a:xfrm>
        </p:spPr>
        <p:txBody>
          <a:bodyPr>
            <a:normAutofit/>
          </a:bodyPr>
          <a:lstStyle/>
          <a:p>
            <a:pPr marL="82550" indent="0">
              <a:spcBef>
                <a:spcPts val="600"/>
              </a:spcBef>
              <a:buSzPts val="2300"/>
              <a:buNone/>
            </a:pPr>
            <a:r>
              <a:rPr lang="en-US" b="1" dirty="0"/>
              <a:t>What: </a:t>
            </a:r>
            <a:r>
              <a:rPr lang="en-US" dirty="0"/>
              <a:t>State Leadership and Skills Conference</a:t>
            </a:r>
          </a:p>
          <a:p>
            <a:pPr marL="82550" indent="0">
              <a:spcBef>
                <a:spcPts val="600"/>
              </a:spcBef>
              <a:buSzPts val="2300"/>
              <a:buNone/>
            </a:pPr>
            <a:r>
              <a:rPr lang="en-US" b="1" dirty="0"/>
              <a:t>When: </a:t>
            </a:r>
            <a:r>
              <a:rPr lang="en-US" dirty="0"/>
              <a:t>April 14-17, 2024</a:t>
            </a:r>
          </a:p>
          <a:p>
            <a:pPr marL="82550" indent="0">
              <a:spcBef>
                <a:spcPts val="600"/>
              </a:spcBef>
              <a:buSzPts val="2300"/>
              <a:buNone/>
            </a:pPr>
            <a:r>
              <a:rPr lang="en-US" b="1" dirty="0"/>
              <a:t>Where: </a:t>
            </a:r>
            <a:r>
              <a:rPr lang="en-US" dirty="0"/>
              <a:t>Jacksonville, FL</a:t>
            </a:r>
          </a:p>
          <a:p>
            <a:pPr marL="82550" indent="0">
              <a:spcBef>
                <a:spcPts val="600"/>
              </a:spcBef>
              <a:buSzPts val="2300"/>
              <a:buNone/>
            </a:pPr>
            <a:r>
              <a:rPr lang="en-US" b="1" dirty="0"/>
              <a:t>Conference Hotel: </a:t>
            </a:r>
            <a:r>
              <a:rPr lang="en-US" dirty="0"/>
              <a:t>Hyatt Regency Jacksonville Riverfront</a:t>
            </a:r>
          </a:p>
          <a:p>
            <a:pPr marL="82550" indent="0">
              <a:spcBef>
                <a:spcPts val="600"/>
              </a:spcBef>
              <a:buSzPts val="2300"/>
              <a:buNone/>
            </a:pPr>
            <a:r>
              <a:rPr lang="en-US" b="1" dirty="0"/>
              <a:t>Contest Locations: </a:t>
            </a:r>
            <a:r>
              <a:rPr lang="en-US" dirty="0"/>
              <a:t>Hyatt Regency, Florida State College at Jacksonville Downtown Campus, Prime Osborn Convention Center</a:t>
            </a:r>
          </a:p>
          <a:p>
            <a:pPr marL="82550" indent="0">
              <a:spcBef>
                <a:spcPts val="600"/>
              </a:spcBef>
              <a:buSzPts val="2300"/>
              <a:buNone/>
            </a:pPr>
            <a:r>
              <a:rPr lang="en-US" b="1" dirty="0"/>
              <a:t>Registration Deadline: </a:t>
            </a:r>
            <a:r>
              <a:rPr lang="en-US" dirty="0"/>
              <a:t>March 4</a:t>
            </a:r>
          </a:p>
          <a:p>
            <a:pPr marL="82550" indent="0">
              <a:spcBef>
                <a:spcPts val="600"/>
              </a:spcBef>
              <a:buSzPts val="2300"/>
              <a:buNone/>
            </a:pPr>
            <a:r>
              <a:rPr lang="en-US" b="1" dirty="0"/>
              <a:t>Hotel Reservation Deadline: </a:t>
            </a:r>
            <a:r>
              <a:rPr lang="en-US" dirty="0"/>
              <a:t>March 11</a:t>
            </a:r>
          </a:p>
          <a:p>
            <a:pPr marL="82550" indent="0">
              <a:spcBef>
                <a:spcPts val="600"/>
              </a:spcBef>
              <a:buSzPts val="2300"/>
              <a:buNone/>
            </a:pPr>
            <a:r>
              <a:rPr lang="en-US" b="1" dirty="0"/>
              <a:t>Payment Deadline: </a:t>
            </a:r>
            <a:r>
              <a:rPr lang="en-US" dirty="0"/>
              <a:t>March 18</a:t>
            </a:r>
          </a:p>
        </p:txBody>
      </p:sp>
    </p:spTree>
    <p:extLst>
      <p:ext uri="{BB962C8B-B14F-4D97-AF65-F5344CB8AC3E}">
        <p14:creationId xmlns:p14="http://schemas.microsoft.com/office/powerpoint/2010/main" val="4215833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0E34D-D8AF-BF7B-AD28-08F64BF62BDC}"/>
              </a:ext>
            </a:extLst>
          </p:cNvPr>
          <p:cNvSpPr>
            <a:spLocks noGrp="1"/>
          </p:cNvSpPr>
          <p:nvPr>
            <p:ph type="title"/>
          </p:nvPr>
        </p:nvSpPr>
        <p:spPr/>
        <p:txBody>
          <a:bodyPr/>
          <a:lstStyle/>
          <a:p>
            <a:r>
              <a:rPr lang="en-US" dirty="0"/>
              <a:t>OTHER REMINDERS</a:t>
            </a:r>
          </a:p>
        </p:txBody>
      </p:sp>
      <p:sp>
        <p:nvSpPr>
          <p:cNvPr id="3" name="Content Placeholder 2">
            <a:extLst>
              <a:ext uri="{FF2B5EF4-FFF2-40B4-BE49-F238E27FC236}">
                <a16:creationId xmlns:a16="http://schemas.microsoft.com/office/drawing/2014/main" id="{29479AF5-3A9F-0F6C-F161-9EC51E22BDFC}"/>
              </a:ext>
            </a:extLst>
          </p:cNvPr>
          <p:cNvSpPr>
            <a:spLocks noGrp="1"/>
          </p:cNvSpPr>
          <p:nvPr>
            <p:ph idx="1"/>
          </p:nvPr>
        </p:nvSpPr>
        <p:spPr>
          <a:xfrm>
            <a:off x="810768" y="1608354"/>
            <a:ext cx="8991600" cy="4966182"/>
          </a:xfrm>
        </p:spPr>
        <p:txBody>
          <a:bodyPr>
            <a:normAutofit fontScale="92500" lnSpcReduction="10000"/>
          </a:bodyPr>
          <a:lstStyle/>
          <a:p>
            <a:r>
              <a:rPr lang="en-US" dirty="0"/>
              <a:t>Please check your email regularly – you will receive emails at least once a week from the State Office after registration closes.</a:t>
            </a:r>
          </a:p>
          <a:p>
            <a:r>
              <a:rPr lang="en-US" dirty="0"/>
              <a:t>Contest Updates page – check regularly!</a:t>
            </a:r>
          </a:p>
          <a:p>
            <a:r>
              <a:rPr lang="en-US" dirty="0"/>
              <a:t>The use of scooters (Lime, Bird, </a:t>
            </a:r>
            <a:r>
              <a:rPr lang="en-US" dirty="0" err="1"/>
              <a:t>etc</a:t>
            </a:r>
            <a:r>
              <a:rPr lang="en-US" dirty="0"/>
              <a:t>) and water activities (swimming, boating, </a:t>
            </a:r>
            <a:r>
              <a:rPr lang="en-US" dirty="0" err="1"/>
              <a:t>etc</a:t>
            </a:r>
            <a:r>
              <a:rPr lang="en-US" dirty="0"/>
              <a:t>) are expressly prohibited.</a:t>
            </a:r>
          </a:p>
          <a:p>
            <a:r>
              <a:rPr lang="en-US" dirty="0"/>
              <a:t>Chapter advisors must register and attend with students. Students may not stay at the hotel without direct school supervision.</a:t>
            </a:r>
          </a:p>
          <a:p>
            <a:r>
              <a:rPr lang="en-US" dirty="0"/>
              <a:t>Registration deadline is March 4. Invoices are final after that date.</a:t>
            </a:r>
          </a:p>
          <a:p>
            <a:r>
              <a:rPr lang="en-US" dirty="0"/>
              <a:t>Payment is due by March 18. If you need an extension, contact me. Payment must be received by onsite check-in.</a:t>
            </a:r>
          </a:p>
        </p:txBody>
      </p:sp>
    </p:spTree>
    <p:extLst>
      <p:ext uri="{BB962C8B-B14F-4D97-AF65-F5344CB8AC3E}">
        <p14:creationId xmlns:p14="http://schemas.microsoft.com/office/powerpoint/2010/main" val="767989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8D42-A9BA-C79E-FF4A-F01FB124D5F4}"/>
              </a:ext>
            </a:extLst>
          </p:cNvPr>
          <p:cNvSpPr>
            <a:spLocks noGrp="1"/>
          </p:cNvSpPr>
          <p:nvPr>
            <p:ph type="title"/>
          </p:nvPr>
        </p:nvSpPr>
        <p:spPr>
          <a:xfrm>
            <a:off x="5715000" y="1327560"/>
            <a:ext cx="6127146" cy="1345155"/>
          </a:xfrm>
        </p:spPr>
        <p:txBody>
          <a:bodyPr>
            <a:normAutofit/>
          </a:bodyPr>
          <a:lstStyle/>
          <a:p>
            <a:r>
              <a:rPr lang="en-US" sz="7200" dirty="0"/>
              <a:t>QUESTIONS?</a:t>
            </a:r>
          </a:p>
        </p:txBody>
      </p:sp>
      <p:pic>
        <p:nvPicPr>
          <p:cNvPr id="3" name="Content Placeholder 4" descr="A qr code on a white background&#10;&#10;Description automatically generated">
            <a:extLst>
              <a:ext uri="{FF2B5EF4-FFF2-40B4-BE49-F238E27FC236}">
                <a16:creationId xmlns:a16="http://schemas.microsoft.com/office/drawing/2014/main" id="{D88B9CF9-C182-0558-B189-CFEFE82DAAEE}"/>
              </a:ext>
            </a:extLst>
          </p:cNvPr>
          <p:cNvPicPr>
            <a:picLocks noChangeAspect="1"/>
          </p:cNvPicPr>
          <p:nvPr/>
        </p:nvPicPr>
        <p:blipFill>
          <a:blip r:embed="rId2"/>
          <a:stretch>
            <a:fillRect/>
          </a:stretch>
        </p:blipFill>
        <p:spPr>
          <a:xfrm>
            <a:off x="7882128" y="4780631"/>
            <a:ext cx="1789754" cy="1789754"/>
          </a:xfrm>
          <a:prstGeom prst="rect">
            <a:avLst/>
          </a:prstGeom>
        </p:spPr>
      </p:pic>
      <p:sp>
        <p:nvSpPr>
          <p:cNvPr id="5" name="Title 1">
            <a:extLst>
              <a:ext uri="{FF2B5EF4-FFF2-40B4-BE49-F238E27FC236}">
                <a16:creationId xmlns:a16="http://schemas.microsoft.com/office/drawing/2014/main" id="{690EED85-B972-C04A-7D72-6B4987D368DD}"/>
              </a:ext>
            </a:extLst>
          </p:cNvPr>
          <p:cNvSpPr txBox="1">
            <a:spLocks/>
          </p:cNvSpPr>
          <p:nvPr/>
        </p:nvSpPr>
        <p:spPr>
          <a:xfrm>
            <a:off x="5715000" y="2672714"/>
            <a:ext cx="6127146" cy="1908429"/>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4400" b="1" i="0" kern="1200">
                <a:solidFill>
                  <a:schemeClr val="bg1"/>
                </a:solidFill>
                <a:latin typeface="Arial" panose="020B0604020202020204" pitchFamily="34" charset="0"/>
                <a:ea typeface="+mj-ea"/>
                <a:cs typeface="Arial" panose="020B0604020202020204" pitchFamily="34" charset="0"/>
              </a:defRPr>
            </a:lvl1pPr>
          </a:lstStyle>
          <a:p>
            <a:pPr>
              <a:lnSpc>
                <a:spcPct val="100000"/>
              </a:lnSpc>
            </a:pPr>
            <a:r>
              <a:rPr lang="en-US" sz="3200" dirty="0"/>
              <a:t>Jessica Graber</a:t>
            </a:r>
            <a:endParaRPr lang="en-US" sz="3200" dirty="0">
              <a:hlinkClick r:id="rId3"/>
            </a:endParaRPr>
          </a:p>
          <a:p>
            <a:pPr>
              <a:lnSpc>
                <a:spcPct val="100000"/>
              </a:lnSpc>
            </a:pPr>
            <a:r>
              <a:rPr lang="en-US" sz="3200" dirty="0">
                <a:hlinkClick r:id="rId3"/>
              </a:rPr>
              <a:t>jgraber@skillsusafl.org</a:t>
            </a:r>
            <a:endParaRPr lang="en-US" sz="3200" dirty="0"/>
          </a:p>
          <a:p>
            <a:pPr>
              <a:lnSpc>
                <a:spcPct val="100000"/>
              </a:lnSpc>
            </a:pPr>
            <a:r>
              <a:rPr lang="en-US" sz="3200" dirty="0"/>
              <a:t>850-284-8534</a:t>
            </a:r>
          </a:p>
        </p:txBody>
      </p:sp>
    </p:spTree>
    <p:extLst>
      <p:ext uri="{BB962C8B-B14F-4D97-AF65-F5344CB8AC3E}">
        <p14:creationId xmlns:p14="http://schemas.microsoft.com/office/powerpoint/2010/main" val="40791263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17F8B-405B-F9CE-579B-D061856B91AA}"/>
              </a:ext>
            </a:extLst>
          </p:cNvPr>
          <p:cNvSpPr>
            <a:spLocks noGrp="1"/>
          </p:cNvSpPr>
          <p:nvPr>
            <p:ph type="title"/>
          </p:nvPr>
        </p:nvSpPr>
        <p:spPr/>
        <p:txBody>
          <a:bodyPr/>
          <a:lstStyle/>
          <a:p>
            <a:r>
              <a:rPr lang="en-US" dirty="0"/>
              <a:t>REGISTRATION</a:t>
            </a:r>
          </a:p>
        </p:txBody>
      </p:sp>
      <p:sp>
        <p:nvSpPr>
          <p:cNvPr id="3" name="Content Placeholder 2">
            <a:extLst>
              <a:ext uri="{FF2B5EF4-FFF2-40B4-BE49-F238E27FC236}">
                <a16:creationId xmlns:a16="http://schemas.microsoft.com/office/drawing/2014/main" id="{AFB30B36-F8C1-8FC9-B31C-3FE603178416}"/>
              </a:ext>
            </a:extLst>
          </p:cNvPr>
          <p:cNvSpPr>
            <a:spLocks noGrp="1"/>
          </p:cNvSpPr>
          <p:nvPr>
            <p:ph idx="1"/>
          </p:nvPr>
        </p:nvSpPr>
        <p:spPr>
          <a:xfrm>
            <a:off x="838200" y="1562100"/>
            <a:ext cx="8667750" cy="4930776"/>
          </a:xfrm>
        </p:spPr>
        <p:txBody>
          <a:bodyPr>
            <a:normAutofit fontScale="92500" lnSpcReduction="10000"/>
          </a:bodyPr>
          <a:lstStyle/>
          <a:p>
            <a:pPr marL="527050" lvl="0" indent="-457200" algn="l" rtl="0">
              <a:lnSpc>
                <a:spcPct val="90000"/>
              </a:lnSpc>
              <a:spcBef>
                <a:spcPts val="0"/>
              </a:spcBef>
              <a:spcAft>
                <a:spcPts val="0"/>
              </a:spcAft>
              <a:buSzPts val="2500"/>
              <a:buChar char="•"/>
            </a:pPr>
            <a:r>
              <a:rPr lang="en-US" dirty="0"/>
              <a:t>Registration is Open Now!</a:t>
            </a:r>
          </a:p>
          <a:p>
            <a:pPr marL="869950" lvl="1" indent="-342900">
              <a:spcBef>
                <a:spcPts val="0"/>
              </a:spcBef>
              <a:buSzPts val="2500"/>
            </a:pPr>
            <a:r>
              <a:rPr lang="en-US" dirty="0"/>
              <a:t>Fee- $150 per registrant.</a:t>
            </a:r>
          </a:p>
          <a:p>
            <a:pPr marL="882650" lvl="1" indent="-342900" algn="l" rtl="0">
              <a:lnSpc>
                <a:spcPct val="90000"/>
              </a:lnSpc>
              <a:spcBef>
                <a:spcPts val="600"/>
              </a:spcBef>
              <a:spcAft>
                <a:spcPts val="0"/>
              </a:spcAft>
              <a:buSzPts val="2300"/>
              <a:buChar char="•"/>
            </a:pPr>
            <a:r>
              <a:rPr lang="en-US" dirty="0"/>
              <a:t>Open now!</a:t>
            </a:r>
          </a:p>
          <a:p>
            <a:pPr marL="882650" lvl="1" indent="-342900" algn="l" rtl="0">
              <a:lnSpc>
                <a:spcPct val="90000"/>
              </a:lnSpc>
              <a:spcBef>
                <a:spcPts val="600"/>
              </a:spcBef>
              <a:spcAft>
                <a:spcPts val="0"/>
              </a:spcAft>
              <a:buSzPts val="2300"/>
              <a:buChar char="•"/>
            </a:pPr>
            <a:r>
              <a:rPr lang="en-US" dirty="0"/>
              <a:t>Closes March 4, 2024, at 11:59 PM ET (invoices are final – no drops for a refund).</a:t>
            </a:r>
          </a:p>
          <a:p>
            <a:pPr marL="882650" lvl="1" indent="-342900" algn="l" rtl="0">
              <a:lnSpc>
                <a:spcPct val="90000"/>
              </a:lnSpc>
              <a:spcBef>
                <a:spcPts val="600"/>
              </a:spcBef>
              <a:spcAft>
                <a:spcPts val="0"/>
              </a:spcAft>
              <a:buSzPts val="2300"/>
              <a:buChar char="•"/>
            </a:pPr>
            <a:r>
              <a:rPr lang="en-US" dirty="0"/>
              <a:t>Be respectful of our partners’ time – alert us of drops.</a:t>
            </a:r>
          </a:p>
          <a:p>
            <a:pPr marL="882650" lvl="1" indent="-342900">
              <a:spcBef>
                <a:spcPts val="600"/>
              </a:spcBef>
              <a:buSzPts val="2300"/>
            </a:pPr>
            <a:r>
              <a:rPr lang="en-US" dirty="0"/>
              <a:t>Follow the step-by-step instructions on “How to Register” in the SLSC24 Conference Guide.</a:t>
            </a:r>
            <a:r>
              <a:rPr lang="en-US" b="1" dirty="0"/>
              <a:t> </a:t>
            </a:r>
          </a:p>
          <a:p>
            <a:pPr marL="882650" lvl="1" indent="-342900">
              <a:spcBef>
                <a:spcPts val="600"/>
              </a:spcBef>
              <a:buSzPts val="2300"/>
            </a:pPr>
            <a:r>
              <a:rPr lang="en-US" b="1" dirty="0"/>
              <a:t>ALL STUDENTS MUST HAVE A NON-SCHOOL, UNIQUE EMAIL ADDRESS.</a:t>
            </a:r>
            <a:r>
              <a:rPr lang="en-US" dirty="0"/>
              <a:t> </a:t>
            </a:r>
          </a:p>
          <a:p>
            <a:pPr marL="539750" lvl="0" indent="-457200" algn="l" rtl="0">
              <a:lnSpc>
                <a:spcPct val="90000"/>
              </a:lnSpc>
              <a:spcBef>
                <a:spcPts val="600"/>
              </a:spcBef>
              <a:spcAft>
                <a:spcPts val="0"/>
              </a:spcAft>
              <a:buSzPts val="2300"/>
              <a:buChar char="•"/>
            </a:pPr>
            <a:r>
              <a:rPr lang="en-US" dirty="0"/>
              <a:t>At least one advisor per school must register for and attend the conference. </a:t>
            </a:r>
          </a:p>
          <a:p>
            <a:pPr marL="539750" lvl="0" indent="-457200" algn="l" rtl="0">
              <a:lnSpc>
                <a:spcPct val="90000"/>
              </a:lnSpc>
              <a:spcBef>
                <a:spcPts val="600"/>
              </a:spcBef>
              <a:spcAft>
                <a:spcPts val="0"/>
              </a:spcAft>
              <a:buSzPts val="2300"/>
              <a:buChar char="•"/>
            </a:pPr>
            <a:r>
              <a:rPr lang="en-US" dirty="0"/>
              <a:t>See </a:t>
            </a:r>
            <a:r>
              <a:rPr lang="en-US" u="sng" dirty="0">
                <a:solidFill>
                  <a:schemeClr val="hlink"/>
                </a:solidFill>
                <a:hlinkClick r:id="rId2"/>
              </a:rPr>
              <a:t>conference guide</a:t>
            </a:r>
            <a:r>
              <a:rPr lang="en-US" dirty="0"/>
              <a:t> for registration types and info.</a:t>
            </a:r>
          </a:p>
          <a:p>
            <a:pPr marL="539750" lvl="0" indent="-457200" algn="l" rtl="0">
              <a:lnSpc>
                <a:spcPct val="90000"/>
              </a:lnSpc>
              <a:spcBef>
                <a:spcPts val="600"/>
              </a:spcBef>
              <a:spcAft>
                <a:spcPts val="0"/>
              </a:spcAft>
              <a:buSzPts val="2300"/>
              <a:buChar char="•"/>
            </a:pPr>
            <a:r>
              <a:rPr lang="en-US" dirty="0"/>
              <a:t>Day passes - $35 per day, Monday and Tuesday only</a:t>
            </a:r>
          </a:p>
          <a:p>
            <a:endParaRPr lang="en-US" dirty="0"/>
          </a:p>
        </p:txBody>
      </p:sp>
    </p:spTree>
    <p:extLst>
      <p:ext uri="{BB962C8B-B14F-4D97-AF65-F5344CB8AC3E}">
        <p14:creationId xmlns:p14="http://schemas.microsoft.com/office/powerpoint/2010/main" val="107506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68442-8B29-9A7C-B4BC-182E0A3BEE66}"/>
              </a:ext>
            </a:extLst>
          </p:cNvPr>
          <p:cNvSpPr>
            <a:spLocks noGrp="1"/>
          </p:cNvSpPr>
          <p:nvPr>
            <p:ph type="title"/>
          </p:nvPr>
        </p:nvSpPr>
        <p:spPr/>
        <p:txBody>
          <a:bodyPr/>
          <a:lstStyle/>
          <a:p>
            <a:r>
              <a:rPr lang="en-US" dirty="0"/>
              <a:t>PAYMENT INFORMATION</a:t>
            </a:r>
          </a:p>
        </p:txBody>
      </p:sp>
      <p:sp>
        <p:nvSpPr>
          <p:cNvPr id="3" name="Content Placeholder 2">
            <a:extLst>
              <a:ext uri="{FF2B5EF4-FFF2-40B4-BE49-F238E27FC236}">
                <a16:creationId xmlns:a16="http://schemas.microsoft.com/office/drawing/2014/main" id="{85C83559-040F-8BE3-CCB0-5E1432828BCA}"/>
              </a:ext>
            </a:extLst>
          </p:cNvPr>
          <p:cNvSpPr>
            <a:spLocks noGrp="1"/>
          </p:cNvSpPr>
          <p:nvPr>
            <p:ph idx="1"/>
          </p:nvPr>
        </p:nvSpPr>
        <p:spPr>
          <a:xfrm>
            <a:off x="838200" y="1677371"/>
            <a:ext cx="8964168" cy="4752550"/>
          </a:xfrm>
        </p:spPr>
        <p:txBody>
          <a:bodyPr>
            <a:normAutofit fontScale="92500"/>
          </a:bodyPr>
          <a:lstStyle/>
          <a:p>
            <a:r>
              <a:rPr lang="en-US" dirty="0"/>
              <a:t>Payment due by March 18, 2024</a:t>
            </a:r>
          </a:p>
          <a:p>
            <a:r>
              <a:rPr lang="en-US" dirty="0"/>
              <a:t>Check payment is preferred</a:t>
            </a:r>
          </a:p>
          <a:p>
            <a:r>
              <a:rPr lang="en-US" dirty="0"/>
              <a:t>To pay by credit card, visit </a:t>
            </a:r>
            <a:r>
              <a:rPr lang="en-US" dirty="0">
                <a:hlinkClick r:id="rId2"/>
              </a:rPr>
              <a:t>https://square.link/u/D0gKSQZj</a:t>
            </a:r>
            <a:endParaRPr lang="en-US" dirty="0"/>
          </a:p>
          <a:p>
            <a:pPr lvl="1"/>
            <a:r>
              <a:rPr lang="en-US" dirty="0"/>
              <a:t>NOTE: This is a new link!</a:t>
            </a:r>
          </a:p>
          <a:p>
            <a:pPr lvl="1"/>
            <a:r>
              <a:rPr lang="en-US" dirty="0"/>
              <a:t>A 2.5% administrative fee is automatically added to each credit card transaction. </a:t>
            </a:r>
          </a:p>
          <a:p>
            <a:r>
              <a:rPr lang="en-US" dirty="0"/>
              <a:t>Be sure to include invoice number on the payment!</a:t>
            </a:r>
          </a:p>
          <a:p>
            <a:r>
              <a:rPr lang="en-US" dirty="0"/>
              <a:t>Double check vendor numbers before processing – payment to state office in Jacksonville is required</a:t>
            </a:r>
          </a:p>
          <a:p>
            <a:r>
              <a:rPr lang="en-US" dirty="0"/>
              <a:t>Alert us of any delays to payment. Payment must be made by arrival, or you may be refused entry.</a:t>
            </a:r>
          </a:p>
        </p:txBody>
      </p:sp>
    </p:spTree>
    <p:extLst>
      <p:ext uri="{BB962C8B-B14F-4D97-AF65-F5344CB8AC3E}">
        <p14:creationId xmlns:p14="http://schemas.microsoft.com/office/powerpoint/2010/main" val="264536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15ADD-9F1B-4099-C6C6-BFEBC9FA33E5}"/>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F6761AA4-9006-E499-EC8A-571E3699C738}"/>
              </a:ext>
            </a:extLst>
          </p:cNvPr>
          <p:cNvSpPr>
            <a:spLocks noGrp="1"/>
          </p:cNvSpPr>
          <p:nvPr>
            <p:ph idx="1"/>
          </p:nvPr>
        </p:nvSpPr>
        <p:spPr>
          <a:xfrm>
            <a:off x="838200" y="1825625"/>
            <a:ext cx="9010650" cy="4351338"/>
          </a:xfrm>
        </p:spPr>
        <p:txBody>
          <a:bodyPr/>
          <a:lstStyle/>
          <a:p>
            <a:pPr marL="114300" lvl="0" indent="0" algn="l" rtl="0">
              <a:lnSpc>
                <a:spcPct val="100000"/>
              </a:lnSpc>
              <a:spcBef>
                <a:spcPts val="0"/>
              </a:spcBef>
              <a:spcAft>
                <a:spcPts val="0"/>
              </a:spcAft>
              <a:buSzPts val="1800"/>
              <a:buNone/>
            </a:pPr>
            <a:r>
              <a:rPr lang="en-US" b="1" dirty="0"/>
              <a:t>SUNDAY, APRIL 14</a:t>
            </a:r>
          </a:p>
          <a:p>
            <a:pPr marL="457200" lvl="0" indent="-342900" algn="l" rtl="0">
              <a:lnSpc>
                <a:spcPct val="100000"/>
              </a:lnSpc>
              <a:spcBef>
                <a:spcPts val="600"/>
              </a:spcBef>
              <a:spcAft>
                <a:spcPts val="0"/>
              </a:spcAft>
              <a:buSzPts val="1800"/>
              <a:buChar char="•"/>
            </a:pPr>
            <a:r>
              <a:rPr lang="en-US" dirty="0"/>
              <a:t>2 PM to 6 PM Registration and Packet Pickup</a:t>
            </a:r>
          </a:p>
          <a:p>
            <a:pPr marL="457200" lvl="0" indent="-342900" algn="l" rtl="0">
              <a:lnSpc>
                <a:spcPct val="100000"/>
              </a:lnSpc>
              <a:spcBef>
                <a:spcPts val="600"/>
              </a:spcBef>
              <a:spcAft>
                <a:spcPts val="0"/>
              </a:spcAft>
              <a:buSzPts val="1800"/>
              <a:buChar char="•"/>
            </a:pPr>
            <a:r>
              <a:rPr lang="en-US" dirty="0"/>
              <a:t>4 PM Glam Squad and Social Media Ambassadors Report</a:t>
            </a:r>
          </a:p>
          <a:p>
            <a:pPr marL="457200" lvl="0" indent="-342900" algn="l" rtl="0">
              <a:lnSpc>
                <a:spcPct val="100000"/>
              </a:lnSpc>
              <a:spcBef>
                <a:spcPts val="600"/>
              </a:spcBef>
              <a:spcAft>
                <a:spcPts val="0"/>
              </a:spcAft>
              <a:buSzPts val="1800"/>
              <a:buChar char="•"/>
            </a:pPr>
            <a:r>
              <a:rPr lang="en-US" dirty="0"/>
              <a:t>7 PM to 9 PM Opening Ceremony</a:t>
            </a:r>
          </a:p>
          <a:p>
            <a:pPr marL="457200" lvl="0" indent="-342900" algn="l" rtl="0">
              <a:lnSpc>
                <a:spcPct val="100000"/>
              </a:lnSpc>
              <a:spcBef>
                <a:spcPts val="600"/>
              </a:spcBef>
              <a:spcAft>
                <a:spcPts val="0"/>
              </a:spcAft>
              <a:buSzPts val="1800"/>
              <a:buChar char="•"/>
            </a:pPr>
            <a:r>
              <a:rPr lang="en-US" dirty="0"/>
              <a:t>Food trucks available before and after Opening Ceremony</a:t>
            </a:r>
          </a:p>
          <a:p>
            <a:endParaRPr lang="en-US" dirty="0"/>
          </a:p>
        </p:txBody>
      </p:sp>
    </p:spTree>
    <p:extLst>
      <p:ext uri="{BB962C8B-B14F-4D97-AF65-F5344CB8AC3E}">
        <p14:creationId xmlns:p14="http://schemas.microsoft.com/office/powerpoint/2010/main" val="5440662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15ADD-9F1B-4099-C6C6-BFEBC9FA33E5}"/>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F6761AA4-9006-E499-EC8A-571E3699C738}"/>
              </a:ext>
            </a:extLst>
          </p:cNvPr>
          <p:cNvSpPr>
            <a:spLocks noGrp="1"/>
          </p:cNvSpPr>
          <p:nvPr>
            <p:ph idx="1"/>
          </p:nvPr>
        </p:nvSpPr>
        <p:spPr/>
        <p:txBody>
          <a:bodyPr>
            <a:normAutofit fontScale="92500" lnSpcReduction="10000"/>
          </a:bodyPr>
          <a:lstStyle/>
          <a:p>
            <a:pPr marL="114300" lvl="0" indent="0" algn="l" rtl="0">
              <a:lnSpc>
                <a:spcPct val="100000"/>
              </a:lnSpc>
              <a:spcBef>
                <a:spcPts val="0"/>
              </a:spcBef>
              <a:spcAft>
                <a:spcPts val="0"/>
              </a:spcAft>
              <a:buSzPts val="1946"/>
              <a:buNone/>
            </a:pPr>
            <a:r>
              <a:rPr lang="en-US" b="1" dirty="0"/>
              <a:t>MONDAY, APRIL 15</a:t>
            </a:r>
          </a:p>
          <a:p>
            <a:pPr marL="457200" lvl="0" indent="-352167" algn="l" rtl="0">
              <a:lnSpc>
                <a:spcPct val="100000"/>
              </a:lnSpc>
              <a:spcBef>
                <a:spcPts val="600"/>
              </a:spcBef>
              <a:spcAft>
                <a:spcPts val="0"/>
              </a:spcAft>
              <a:buSzPts val="1946"/>
              <a:buChar char="•"/>
            </a:pPr>
            <a:r>
              <a:rPr lang="en-US" dirty="0"/>
              <a:t>7 AM to 4 PM Advisor Lounge - Advisors Only</a:t>
            </a:r>
          </a:p>
          <a:p>
            <a:pPr marL="457200" lvl="0" indent="-352167" algn="l" rtl="0">
              <a:lnSpc>
                <a:spcPct val="100000"/>
              </a:lnSpc>
              <a:spcBef>
                <a:spcPts val="600"/>
              </a:spcBef>
              <a:spcAft>
                <a:spcPts val="0"/>
              </a:spcAft>
              <a:buSzPts val="1946"/>
              <a:buChar char="•"/>
            </a:pPr>
            <a:r>
              <a:rPr lang="en-US" dirty="0"/>
              <a:t>7 AM to 4 PM Transportation to offsite venues</a:t>
            </a:r>
          </a:p>
          <a:p>
            <a:pPr marL="457200" lvl="0" indent="-352167" algn="l" rtl="0">
              <a:lnSpc>
                <a:spcPct val="100000"/>
              </a:lnSpc>
              <a:spcBef>
                <a:spcPts val="600"/>
              </a:spcBef>
              <a:spcAft>
                <a:spcPts val="0"/>
              </a:spcAft>
              <a:buSzPts val="1946"/>
              <a:buChar char="•"/>
            </a:pPr>
            <a:r>
              <a:rPr lang="en-US" dirty="0"/>
              <a:t>8 AM to 4 PM Skill and Leadership competitions </a:t>
            </a:r>
          </a:p>
          <a:p>
            <a:pPr marL="457200" lvl="0" indent="-352167" algn="l" rtl="0">
              <a:lnSpc>
                <a:spcPct val="100000"/>
              </a:lnSpc>
              <a:spcBef>
                <a:spcPts val="600"/>
              </a:spcBef>
              <a:spcAft>
                <a:spcPts val="0"/>
              </a:spcAft>
              <a:buSzPts val="1946"/>
              <a:buChar char="•"/>
            </a:pPr>
            <a:r>
              <a:rPr lang="en-US" dirty="0"/>
              <a:t>8 AM to 3 PM CONNECTED Expo and Trade Show and </a:t>
            </a:r>
            <a:r>
              <a:rPr lang="en-US" dirty="0" err="1"/>
              <a:t>CareerEXPO</a:t>
            </a:r>
            <a:endParaRPr lang="en-US" dirty="0"/>
          </a:p>
          <a:p>
            <a:pPr marL="457200" lvl="0" indent="-352167" algn="l" rtl="0">
              <a:lnSpc>
                <a:spcPct val="100000"/>
              </a:lnSpc>
              <a:spcBef>
                <a:spcPts val="600"/>
              </a:spcBef>
              <a:spcAft>
                <a:spcPts val="0"/>
              </a:spcAft>
              <a:buSzPts val="1946"/>
              <a:buChar char="•"/>
            </a:pPr>
            <a:r>
              <a:rPr lang="en-US" dirty="0"/>
              <a:t>TBD Give and Grow Community Service</a:t>
            </a:r>
          </a:p>
          <a:p>
            <a:pPr marL="457200" lvl="0" indent="-352167" algn="l" rtl="0">
              <a:lnSpc>
                <a:spcPct val="100000"/>
              </a:lnSpc>
              <a:spcBef>
                <a:spcPts val="600"/>
              </a:spcBef>
              <a:spcAft>
                <a:spcPts val="0"/>
              </a:spcAft>
              <a:buSzPts val="1946"/>
              <a:buChar char="•"/>
            </a:pPr>
            <a:r>
              <a:rPr lang="en-US" dirty="0"/>
              <a:t>3 PM to 5 PM Delegate Sessions and Meet the Candidates </a:t>
            </a:r>
          </a:p>
          <a:p>
            <a:pPr marL="457200" lvl="0" indent="-352167" algn="l" rtl="0">
              <a:lnSpc>
                <a:spcPct val="100000"/>
              </a:lnSpc>
              <a:spcBef>
                <a:spcPts val="600"/>
              </a:spcBef>
              <a:spcAft>
                <a:spcPts val="600"/>
              </a:spcAft>
              <a:buSzPts val="1946"/>
              <a:buChar char="•"/>
            </a:pPr>
            <a:r>
              <a:rPr lang="en-US" dirty="0"/>
              <a:t>5 PM to 8 PM Meet the Employer Career Fair</a:t>
            </a:r>
          </a:p>
        </p:txBody>
      </p:sp>
    </p:spTree>
    <p:extLst>
      <p:ext uri="{BB962C8B-B14F-4D97-AF65-F5344CB8AC3E}">
        <p14:creationId xmlns:p14="http://schemas.microsoft.com/office/powerpoint/2010/main" val="35550640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15ADD-9F1B-4099-C6C6-BFEBC9FA33E5}"/>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F6761AA4-9006-E499-EC8A-571E3699C738}"/>
              </a:ext>
            </a:extLst>
          </p:cNvPr>
          <p:cNvSpPr>
            <a:spLocks noGrp="1"/>
          </p:cNvSpPr>
          <p:nvPr>
            <p:ph idx="1"/>
          </p:nvPr>
        </p:nvSpPr>
        <p:spPr>
          <a:xfrm>
            <a:off x="745015" y="1706492"/>
            <a:ext cx="9068771" cy="4786383"/>
          </a:xfrm>
        </p:spPr>
        <p:txBody>
          <a:bodyPr>
            <a:normAutofit fontScale="92500" lnSpcReduction="10000"/>
          </a:bodyPr>
          <a:lstStyle/>
          <a:p>
            <a:pPr marL="114300" lvl="0" indent="0" algn="l" rtl="0">
              <a:lnSpc>
                <a:spcPct val="100000"/>
              </a:lnSpc>
              <a:spcBef>
                <a:spcPts val="0"/>
              </a:spcBef>
              <a:spcAft>
                <a:spcPts val="0"/>
              </a:spcAft>
              <a:buSzPts val="1946"/>
              <a:buNone/>
            </a:pPr>
            <a:r>
              <a:rPr lang="en-US" b="1" dirty="0"/>
              <a:t>TUESDAY, APRIL 16</a:t>
            </a:r>
          </a:p>
          <a:p>
            <a:pPr marL="457200" lvl="0" indent="-352167" algn="l" rtl="0">
              <a:lnSpc>
                <a:spcPct val="100000"/>
              </a:lnSpc>
              <a:spcBef>
                <a:spcPts val="600"/>
              </a:spcBef>
              <a:spcAft>
                <a:spcPts val="0"/>
              </a:spcAft>
              <a:buSzPts val="1946"/>
              <a:buChar char="•"/>
            </a:pPr>
            <a:r>
              <a:rPr lang="en-US" dirty="0"/>
              <a:t>7 AM to 4 PM Advisor Lounge - Advisors Only</a:t>
            </a:r>
          </a:p>
          <a:p>
            <a:pPr marL="457200" lvl="0" indent="-352167" algn="l" rtl="0">
              <a:lnSpc>
                <a:spcPct val="100000"/>
              </a:lnSpc>
              <a:spcBef>
                <a:spcPts val="600"/>
              </a:spcBef>
              <a:spcAft>
                <a:spcPts val="0"/>
              </a:spcAft>
              <a:buSzPts val="1946"/>
              <a:buChar char="•"/>
            </a:pPr>
            <a:r>
              <a:rPr lang="en-US" dirty="0"/>
              <a:t>7 AM to 4 PM Transportation to offsite venues</a:t>
            </a:r>
          </a:p>
          <a:p>
            <a:pPr marL="457200" lvl="0" indent="-352167" algn="l" rtl="0">
              <a:lnSpc>
                <a:spcPct val="100000"/>
              </a:lnSpc>
              <a:spcBef>
                <a:spcPts val="600"/>
              </a:spcBef>
              <a:spcAft>
                <a:spcPts val="0"/>
              </a:spcAft>
              <a:buSzPts val="1946"/>
              <a:buChar char="•"/>
            </a:pPr>
            <a:r>
              <a:rPr lang="en-US" dirty="0"/>
              <a:t>8 AM to 4 PM Skill and Leadership competitions</a:t>
            </a:r>
          </a:p>
          <a:p>
            <a:pPr marL="457200" lvl="0" indent="-352167" algn="l" rtl="0">
              <a:lnSpc>
                <a:spcPct val="100000"/>
              </a:lnSpc>
              <a:spcBef>
                <a:spcPts val="600"/>
              </a:spcBef>
              <a:spcAft>
                <a:spcPts val="0"/>
              </a:spcAft>
              <a:buSzPts val="1946"/>
              <a:buChar char="•"/>
            </a:pPr>
            <a:r>
              <a:rPr lang="en-US" dirty="0"/>
              <a:t>8 AM to 3 PM CONNECTED Expo and Trade Show and </a:t>
            </a:r>
            <a:r>
              <a:rPr lang="en-US" dirty="0" err="1"/>
              <a:t>CareerEXPO</a:t>
            </a:r>
            <a:endParaRPr lang="en-US" dirty="0"/>
          </a:p>
          <a:p>
            <a:pPr marL="457200" lvl="0" indent="-352167" algn="l" rtl="0">
              <a:lnSpc>
                <a:spcPct val="100000"/>
              </a:lnSpc>
              <a:spcBef>
                <a:spcPts val="600"/>
              </a:spcBef>
              <a:spcAft>
                <a:spcPts val="0"/>
              </a:spcAft>
              <a:buSzPts val="1946"/>
              <a:buChar char="•"/>
            </a:pPr>
            <a:r>
              <a:rPr lang="en-US" dirty="0"/>
              <a:t>TBD Give and Grow Community Service</a:t>
            </a:r>
          </a:p>
          <a:p>
            <a:pPr marL="457200" lvl="0" indent="-352167" algn="l" rtl="0">
              <a:lnSpc>
                <a:spcPct val="100000"/>
              </a:lnSpc>
              <a:spcBef>
                <a:spcPts val="600"/>
              </a:spcBef>
              <a:spcAft>
                <a:spcPts val="0"/>
              </a:spcAft>
              <a:buSzPts val="1946"/>
              <a:buChar char="•"/>
            </a:pPr>
            <a:r>
              <a:rPr lang="en-US" dirty="0"/>
              <a:t>12 PM to 2 PM Framework Luncheon &amp; Advisor Business Meeting</a:t>
            </a:r>
          </a:p>
          <a:p>
            <a:pPr marL="457200" lvl="0" indent="-352167" algn="l" rtl="0">
              <a:lnSpc>
                <a:spcPct val="100000"/>
              </a:lnSpc>
              <a:spcBef>
                <a:spcPts val="600"/>
              </a:spcBef>
              <a:spcAft>
                <a:spcPts val="0"/>
              </a:spcAft>
              <a:buSzPts val="1946"/>
              <a:buChar char="•"/>
            </a:pPr>
            <a:r>
              <a:rPr lang="en-US" dirty="0"/>
              <a:t>3 PM to 5 PM Delegate Sessions</a:t>
            </a:r>
          </a:p>
          <a:p>
            <a:pPr marL="457200" lvl="0" indent="-352167" algn="l" rtl="0">
              <a:lnSpc>
                <a:spcPct val="100000"/>
              </a:lnSpc>
              <a:spcBef>
                <a:spcPts val="600"/>
              </a:spcBef>
              <a:spcAft>
                <a:spcPts val="600"/>
              </a:spcAft>
              <a:buSzPts val="1946"/>
              <a:buChar char="•"/>
            </a:pPr>
            <a:r>
              <a:rPr lang="en-US" dirty="0"/>
              <a:t>6 PM to 10 PM Champions Night &amp; Chapter Connections</a:t>
            </a:r>
          </a:p>
          <a:p>
            <a:endParaRPr lang="en-US" dirty="0"/>
          </a:p>
        </p:txBody>
      </p:sp>
    </p:spTree>
    <p:extLst>
      <p:ext uri="{BB962C8B-B14F-4D97-AF65-F5344CB8AC3E}">
        <p14:creationId xmlns:p14="http://schemas.microsoft.com/office/powerpoint/2010/main" val="37227233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3296</TotalTime>
  <Words>3220</Words>
  <Application>Microsoft Office PowerPoint</Application>
  <PresentationFormat>Widescreen</PresentationFormat>
  <Paragraphs>350</Paragraphs>
  <Slides>41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Arial</vt:lpstr>
      <vt:lpstr>Arial Black</vt:lpstr>
      <vt:lpstr>Arial Narrow</vt:lpstr>
      <vt:lpstr>Calibri</vt:lpstr>
      <vt:lpstr>Calibri Light</vt:lpstr>
      <vt:lpstr>Office Theme</vt:lpstr>
      <vt:lpstr>SLSC24 Orientation</vt:lpstr>
      <vt:lpstr>WELCOME!</vt:lpstr>
      <vt:lpstr>AGENDA: SLSC24 CONFERENCE GUIDE</vt:lpstr>
      <vt:lpstr>THE BASICS</vt:lpstr>
      <vt:lpstr>REGISTRATION</vt:lpstr>
      <vt:lpstr>PAYMENT INFORMATION</vt:lpstr>
      <vt:lpstr>AGENDA</vt:lpstr>
      <vt:lpstr>AGENDA</vt:lpstr>
      <vt:lpstr>AGENDA</vt:lpstr>
      <vt:lpstr>AGENDA</vt:lpstr>
      <vt:lpstr>HOTEL AND LOGISTICS</vt:lpstr>
      <vt:lpstr>HOTEL AND LOGISTICS</vt:lpstr>
      <vt:lpstr>HOTEL AND LOGISTICS</vt:lpstr>
      <vt:lpstr>HOTEL AND LOGISTICS</vt:lpstr>
      <vt:lpstr>HOTEL AND LOGISTICS</vt:lpstr>
      <vt:lpstr>HOTEL AND LOGISTICS</vt:lpstr>
      <vt:lpstr>HOTEL AND LOGISTICS</vt:lpstr>
      <vt:lpstr>ONSITE REGISTRATION</vt:lpstr>
      <vt:lpstr>ONSITE REGISTRATION</vt:lpstr>
      <vt:lpstr>CONTEST PREP AND INFO</vt:lpstr>
      <vt:lpstr>CONTEST PREP AND INFO</vt:lpstr>
      <vt:lpstr>CONTEST PREP AND INFO</vt:lpstr>
      <vt:lpstr>CONTEST PREP AND INFO</vt:lpstr>
      <vt:lpstr>ADVANCING TO NLSC</vt:lpstr>
      <vt:lpstr>OPENING CEREMONY</vt:lpstr>
      <vt:lpstr>CLOSING CEREMONY</vt:lpstr>
      <vt:lpstr>CLOSING CEREMONY</vt:lpstr>
      <vt:lpstr>LEADERSHIP OPPORTUNITIES</vt:lpstr>
      <vt:lpstr>LEADERSHIP OPPORTUNITIES</vt:lpstr>
      <vt:lpstr>LEADERSHIP OPPORTUNITIES</vt:lpstr>
      <vt:lpstr>LEADERSHIP OPPORTUNITIES</vt:lpstr>
      <vt:lpstr>OTHER ACTIVITIES</vt:lpstr>
      <vt:lpstr>OTHER ACTIVITIES</vt:lpstr>
      <vt:lpstr>OTHER ACTIVITIES</vt:lpstr>
      <vt:lpstr>OTHER ACTIVITIES</vt:lpstr>
      <vt:lpstr>ADVISOR EVENTS</vt:lpstr>
      <vt:lpstr>ADVISOR EVENTS</vt:lpstr>
      <vt:lpstr>INCLUSIVITY STATEMENT</vt:lpstr>
      <vt:lpstr>GENERAL RULES AND REGULATIONS</vt:lpstr>
      <vt:lpstr>OTHER REMINDERS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Devin Goodman</dc:creator>
  <cp:lastModifiedBy>Florida SkillsUSA Inc</cp:lastModifiedBy>
  <cp:revision>6</cp:revision>
  <dcterms:created xsi:type="dcterms:W3CDTF">2023-07-05T15:30:59Z</dcterms:created>
  <dcterms:modified xsi:type="dcterms:W3CDTF">2024-01-17T16:44:02Z</dcterms:modified>
</cp:coreProperties>
</file>