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3" r:id="rId4"/>
    <p:sldId id="280" r:id="rId5"/>
    <p:sldId id="279" r:id="rId6"/>
    <p:sldId id="273" r:id="rId7"/>
    <p:sldId id="264" r:id="rId8"/>
    <p:sldId id="288" r:id="rId9"/>
    <p:sldId id="271" r:id="rId10"/>
    <p:sldId id="278" r:id="rId11"/>
    <p:sldId id="285" r:id="rId12"/>
    <p:sldId id="265" r:id="rId13"/>
    <p:sldId id="266" r:id="rId14"/>
    <p:sldId id="272" r:id="rId15"/>
    <p:sldId id="275" r:id="rId16"/>
    <p:sldId id="282" r:id="rId17"/>
    <p:sldId id="289" r:id="rId18"/>
    <p:sldId id="283" r:id="rId19"/>
    <p:sldId id="287" r:id="rId20"/>
    <p:sldId id="276" r:id="rId21"/>
    <p:sldId id="284" r:id="rId22"/>
    <p:sldId id="268" r:id="rId23"/>
    <p:sldId id="269" r:id="rId24"/>
    <p:sldId id="270" r:id="rId25"/>
    <p:sldId id="274" r:id="rId26"/>
    <p:sldId id="277" r:id="rId27"/>
    <p:sldId id="267" r:id="rId28"/>
    <p:sldId id="286" r:id="rId29"/>
    <p:sldId id="28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2-F4DA-4DEF-9FDB-7A84A2510389}" v="12" dt="2024-03-25T16:04:52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07" autoAdjust="0"/>
    <p:restoredTop sz="94629"/>
  </p:normalViewPr>
  <p:slideViewPr>
    <p:cSldViewPr snapToGrid="0">
      <p:cViewPr varScale="1">
        <p:scale>
          <a:sx n="76" d="100"/>
          <a:sy n="76" d="100"/>
        </p:scale>
        <p:origin x="81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Graber" userId="5a1b4575d397405b" providerId="LiveId" clId="{0CD60682-F4DA-4DEF-9FDB-7A84A2510389}"/>
    <pc:docChg chg="undo custSel addSld delSld modSld sldOrd">
      <pc:chgData name="Jessica Graber" userId="5a1b4575d397405b" providerId="LiveId" clId="{0CD60682-F4DA-4DEF-9FDB-7A84A2510389}" dt="2024-03-26T15:41:19.173" v="14538" actId="20577"/>
      <pc:docMkLst>
        <pc:docMk/>
      </pc:docMkLst>
      <pc:sldChg chg="del">
        <pc:chgData name="Jessica Graber" userId="5a1b4575d397405b" providerId="LiveId" clId="{0CD60682-F4DA-4DEF-9FDB-7A84A2510389}" dt="2024-03-22T15:04:27.616" v="1" actId="47"/>
        <pc:sldMkLst>
          <pc:docMk/>
          <pc:sldMk cId="1651065698" sldId="258"/>
        </pc:sldMkLst>
      </pc:sldChg>
      <pc:sldChg chg="del">
        <pc:chgData name="Jessica Graber" userId="5a1b4575d397405b" providerId="LiveId" clId="{0CD60682-F4DA-4DEF-9FDB-7A84A2510389}" dt="2024-03-22T15:04:28.773" v="4" actId="47"/>
        <pc:sldMkLst>
          <pc:docMk/>
          <pc:sldMk cId="3671411329" sldId="260"/>
        </pc:sldMkLst>
      </pc:sldChg>
      <pc:sldChg chg="modSp add del mod">
        <pc:chgData name="Jessica Graber" userId="5a1b4575d397405b" providerId="LiveId" clId="{0CD60682-F4DA-4DEF-9FDB-7A84A2510389}" dt="2024-03-22T15:05:04.416" v="120" actId="14100"/>
        <pc:sldMkLst>
          <pc:docMk/>
          <pc:sldMk cId="982741428" sldId="261"/>
        </pc:sldMkLst>
        <pc:spChg chg="mod">
          <ac:chgData name="Jessica Graber" userId="5a1b4575d397405b" providerId="LiveId" clId="{0CD60682-F4DA-4DEF-9FDB-7A84A2510389}" dt="2024-03-22T15:05:04.416" v="120" actId="14100"/>
          <ac:spMkLst>
            <pc:docMk/>
            <pc:sldMk cId="982741428" sldId="261"/>
            <ac:spMk id="2" creationId="{29EDB63E-F8AC-F79B-6824-DCC3CD15CDC7}"/>
          </ac:spMkLst>
        </pc:spChg>
        <pc:spChg chg="mod">
          <ac:chgData name="Jessica Graber" userId="5a1b4575d397405b" providerId="LiveId" clId="{0CD60682-F4DA-4DEF-9FDB-7A84A2510389}" dt="2024-03-22T15:05:01.822" v="119" actId="1076"/>
          <ac:spMkLst>
            <pc:docMk/>
            <pc:sldMk cId="982741428" sldId="261"/>
            <ac:spMk id="3" creationId="{9267A706-E629-5054-05B0-6C40B2470E7C}"/>
          </ac:spMkLst>
        </pc:spChg>
      </pc:sldChg>
      <pc:sldChg chg="modSp new mod">
        <pc:chgData name="Jessica Graber" userId="5a1b4575d397405b" providerId="LiveId" clId="{0CD60682-F4DA-4DEF-9FDB-7A84A2510389}" dt="2024-03-22T15:05:51.143" v="233" actId="20577"/>
        <pc:sldMkLst>
          <pc:docMk/>
          <pc:sldMk cId="1250377905" sldId="262"/>
        </pc:sldMkLst>
        <pc:spChg chg="mod">
          <ac:chgData name="Jessica Graber" userId="5a1b4575d397405b" providerId="LiveId" clId="{0CD60682-F4DA-4DEF-9FDB-7A84A2510389}" dt="2024-03-22T15:05:14.890" v="129" actId="20577"/>
          <ac:spMkLst>
            <pc:docMk/>
            <pc:sldMk cId="1250377905" sldId="262"/>
            <ac:spMk id="2" creationId="{5D3BCC73-7CEB-8CE0-2FD7-3667D6798DE5}"/>
          </ac:spMkLst>
        </pc:spChg>
        <pc:spChg chg="mod">
          <ac:chgData name="Jessica Graber" userId="5a1b4575d397405b" providerId="LiveId" clId="{0CD60682-F4DA-4DEF-9FDB-7A84A2510389}" dt="2024-03-22T15:05:51.143" v="233" actId="20577"/>
          <ac:spMkLst>
            <pc:docMk/>
            <pc:sldMk cId="1250377905" sldId="262"/>
            <ac:spMk id="3" creationId="{7C0DCE07-88EF-C271-0003-994F5CFB6E95}"/>
          </ac:spMkLst>
        </pc:spChg>
      </pc:sldChg>
      <pc:sldChg chg="modSp new mod">
        <pc:chgData name="Jessica Graber" userId="5a1b4575d397405b" providerId="LiveId" clId="{0CD60682-F4DA-4DEF-9FDB-7A84A2510389}" dt="2024-03-25T16:04:08.964" v="13675" actId="20577"/>
        <pc:sldMkLst>
          <pc:docMk/>
          <pc:sldMk cId="1831240552" sldId="263"/>
        </pc:sldMkLst>
        <pc:spChg chg="mod">
          <ac:chgData name="Jessica Graber" userId="5a1b4575d397405b" providerId="LiveId" clId="{0CD60682-F4DA-4DEF-9FDB-7A84A2510389}" dt="2024-03-22T15:05:57.388" v="240" actId="20577"/>
          <ac:spMkLst>
            <pc:docMk/>
            <pc:sldMk cId="1831240552" sldId="263"/>
            <ac:spMk id="2" creationId="{B354B997-B5A2-A11C-F37B-A8D5F9C080B4}"/>
          </ac:spMkLst>
        </pc:spChg>
        <pc:spChg chg="mod">
          <ac:chgData name="Jessica Graber" userId="5a1b4575d397405b" providerId="LiveId" clId="{0CD60682-F4DA-4DEF-9FDB-7A84A2510389}" dt="2024-03-25T16:04:08.964" v="13675" actId="20577"/>
          <ac:spMkLst>
            <pc:docMk/>
            <pc:sldMk cId="1831240552" sldId="263"/>
            <ac:spMk id="3" creationId="{1121E2D0-FDB9-F1A5-EF69-342CA38D1C44}"/>
          </ac:spMkLst>
        </pc:spChg>
      </pc:sldChg>
      <pc:sldChg chg="del">
        <pc:chgData name="Jessica Graber" userId="5a1b4575d397405b" providerId="LiveId" clId="{0CD60682-F4DA-4DEF-9FDB-7A84A2510389}" dt="2024-03-22T15:04:29.005" v="5" actId="47"/>
        <pc:sldMkLst>
          <pc:docMk/>
          <pc:sldMk cId="4191624413" sldId="263"/>
        </pc:sldMkLst>
      </pc:sldChg>
      <pc:sldChg chg="del">
        <pc:chgData name="Jessica Graber" userId="5a1b4575d397405b" providerId="LiveId" clId="{0CD60682-F4DA-4DEF-9FDB-7A84A2510389}" dt="2024-03-22T15:04:27.913" v="2" actId="47"/>
        <pc:sldMkLst>
          <pc:docMk/>
          <pc:sldMk cId="722340937" sldId="264"/>
        </pc:sldMkLst>
      </pc:sldChg>
      <pc:sldChg chg="modSp new mod ord">
        <pc:chgData name="Jessica Graber" userId="5a1b4575d397405b" providerId="LiveId" clId="{0CD60682-F4DA-4DEF-9FDB-7A84A2510389}" dt="2024-03-25T15:39:04.610" v="13419"/>
        <pc:sldMkLst>
          <pc:docMk/>
          <pc:sldMk cId="2809715387" sldId="264"/>
        </pc:sldMkLst>
        <pc:spChg chg="mod">
          <ac:chgData name="Jessica Graber" userId="5a1b4575d397405b" providerId="LiveId" clId="{0CD60682-F4DA-4DEF-9FDB-7A84A2510389}" dt="2024-03-22T15:07:01.891" v="374" actId="20577"/>
          <ac:spMkLst>
            <pc:docMk/>
            <pc:sldMk cId="2809715387" sldId="264"/>
            <ac:spMk id="2" creationId="{0EBAB7D2-72C2-7CDA-64CD-4D607F5A2B99}"/>
          </ac:spMkLst>
        </pc:spChg>
        <pc:spChg chg="mod">
          <ac:chgData name="Jessica Graber" userId="5a1b4575d397405b" providerId="LiveId" clId="{0CD60682-F4DA-4DEF-9FDB-7A84A2510389}" dt="2024-03-24T19:18:56.184" v="1340" actId="20577"/>
          <ac:spMkLst>
            <pc:docMk/>
            <pc:sldMk cId="2809715387" sldId="264"/>
            <ac:spMk id="3" creationId="{6EB40CC1-7762-8B70-6054-E4C3ACCED38F}"/>
          </ac:spMkLst>
        </pc:spChg>
      </pc:sldChg>
      <pc:sldChg chg="modSp new mod">
        <pc:chgData name="Jessica Graber" userId="5a1b4575d397405b" providerId="LiveId" clId="{0CD60682-F4DA-4DEF-9FDB-7A84A2510389}" dt="2024-03-25T16:26:11.192" v="14045" actId="20577"/>
        <pc:sldMkLst>
          <pc:docMk/>
          <pc:sldMk cId="1937383364" sldId="265"/>
        </pc:sldMkLst>
        <pc:spChg chg="mod">
          <ac:chgData name="Jessica Graber" userId="5a1b4575d397405b" providerId="LiveId" clId="{0CD60682-F4DA-4DEF-9FDB-7A84A2510389}" dt="2024-03-24T19:11:48.257" v="624" actId="20577"/>
          <ac:spMkLst>
            <pc:docMk/>
            <pc:sldMk cId="1937383364" sldId="265"/>
            <ac:spMk id="2" creationId="{9BE0EC01-FF24-BE70-BBA7-D2A3CB0BBD09}"/>
          </ac:spMkLst>
        </pc:spChg>
        <pc:spChg chg="mod">
          <ac:chgData name="Jessica Graber" userId="5a1b4575d397405b" providerId="LiveId" clId="{0CD60682-F4DA-4DEF-9FDB-7A84A2510389}" dt="2024-03-25T16:26:11.192" v="14045" actId="20577"/>
          <ac:spMkLst>
            <pc:docMk/>
            <pc:sldMk cId="1937383364" sldId="265"/>
            <ac:spMk id="3" creationId="{FBF261CD-D3CA-DACF-4F85-C5E2943B7F4B}"/>
          </ac:spMkLst>
        </pc:spChg>
      </pc:sldChg>
      <pc:sldChg chg="del">
        <pc:chgData name="Jessica Graber" userId="5a1b4575d397405b" providerId="LiveId" clId="{0CD60682-F4DA-4DEF-9FDB-7A84A2510389}" dt="2024-03-22T15:04:28.135" v="3" actId="47"/>
        <pc:sldMkLst>
          <pc:docMk/>
          <pc:sldMk cId="3149522067" sldId="265"/>
        </pc:sldMkLst>
      </pc:sldChg>
      <pc:sldChg chg="modSp new mod ord">
        <pc:chgData name="Jessica Graber" userId="5a1b4575d397405b" providerId="LiveId" clId="{0CD60682-F4DA-4DEF-9FDB-7A84A2510389}" dt="2024-03-25T16:27:03.377" v="14057" actId="27636"/>
        <pc:sldMkLst>
          <pc:docMk/>
          <pc:sldMk cId="1866752213" sldId="266"/>
        </pc:sldMkLst>
        <pc:spChg chg="mod">
          <ac:chgData name="Jessica Graber" userId="5a1b4575d397405b" providerId="LiveId" clId="{0CD60682-F4DA-4DEF-9FDB-7A84A2510389}" dt="2024-03-24T19:15:48.451" v="1115" actId="20577"/>
          <ac:spMkLst>
            <pc:docMk/>
            <pc:sldMk cId="1866752213" sldId="266"/>
            <ac:spMk id="2" creationId="{B2764B04-C137-6480-CF22-122B878319D0}"/>
          </ac:spMkLst>
        </pc:spChg>
        <pc:spChg chg="mod">
          <ac:chgData name="Jessica Graber" userId="5a1b4575d397405b" providerId="LiveId" clId="{0CD60682-F4DA-4DEF-9FDB-7A84A2510389}" dt="2024-03-25T16:27:03.377" v="14057" actId="27636"/>
          <ac:spMkLst>
            <pc:docMk/>
            <pc:sldMk cId="1866752213" sldId="266"/>
            <ac:spMk id="3" creationId="{8DB4E047-195A-074C-C5EE-7F0F2B22FA49}"/>
          </ac:spMkLst>
        </pc:spChg>
      </pc:sldChg>
      <pc:sldChg chg="modSp new mod ord">
        <pc:chgData name="Jessica Graber" userId="5a1b4575d397405b" providerId="LiveId" clId="{0CD60682-F4DA-4DEF-9FDB-7A84A2510389}" dt="2024-03-25T16:30:41.635" v="14288" actId="12"/>
        <pc:sldMkLst>
          <pc:docMk/>
          <pc:sldMk cId="3283208828" sldId="267"/>
        </pc:sldMkLst>
        <pc:spChg chg="mod">
          <ac:chgData name="Jessica Graber" userId="5a1b4575d397405b" providerId="LiveId" clId="{0CD60682-F4DA-4DEF-9FDB-7A84A2510389}" dt="2024-03-24T19:19:14.721" v="1372" actId="20577"/>
          <ac:spMkLst>
            <pc:docMk/>
            <pc:sldMk cId="3283208828" sldId="267"/>
            <ac:spMk id="2" creationId="{6B84CAE0-6DBE-1E24-A8EC-9B6ACB684B2B}"/>
          </ac:spMkLst>
        </pc:spChg>
        <pc:spChg chg="mod">
          <ac:chgData name="Jessica Graber" userId="5a1b4575d397405b" providerId="LiveId" clId="{0CD60682-F4DA-4DEF-9FDB-7A84A2510389}" dt="2024-03-25T16:30:41.635" v="14288" actId="12"/>
          <ac:spMkLst>
            <pc:docMk/>
            <pc:sldMk cId="3283208828" sldId="267"/>
            <ac:spMk id="3" creationId="{C2F69E53-0520-70C0-6637-7BC1EB0A4385}"/>
          </ac:spMkLst>
        </pc:spChg>
      </pc:sldChg>
      <pc:sldChg chg="del">
        <pc:chgData name="Jessica Graber" userId="5a1b4575d397405b" providerId="LiveId" clId="{0CD60682-F4DA-4DEF-9FDB-7A84A2510389}" dt="2024-03-22T15:04:27.071" v="0" actId="47"/>
        <pc:sldMkLst>
          <pc:docMk/>
          <pc:sldMk cId="3939610712" sldId="267"/>
        </pc:sldMkLst>
      </pc:sldChg>
      <pc:sldChg chg="del">
        <pc:chgData name="Jessica Graber" userId="5a1b4575d397405b" providerId="LiveId" clId="{0CD60682-F4DA-4DEF-9FDB-7A84A2510389}" dt="2024-03-22T15:04:29.038" v="6" actId="47"/>
        <pc:sldMkLst>
          <pc:docMk/>
          <pc:sldMk cId="2121060102" sldId="268"/>
        </pc:sldMkLst>
      </pc:sldChg>
      <pc:sldChg chg="modSp new mod ord">
        <pc:chgData name="Jessica Graber" userId="5a1b4575d397405b" providerId="LiveId" clId="{0CD60682-F4DA-4DEF-9FDB-7A84A2510389}" dt="2024-03-25T15:37:32.729" v="13401"/>
        <pc:sldMkLst>
          <pc:docMk/>
          <pc:sldMk cId="4046848160" sldId="268"/>
        </pc:sldMkLst>
        <pc:spChg chg="mod">
          <ac:chgData name="Jessica Graber" userId="5a1b4575d397405b" providerId="LiveId" clId="{0CD60682-F4DA-4DEF-9FDB-7A84A2510389}" dt="2024-03-24T19:20:03.576" v="1570" actId="20577"/>
          <ac:spMkLst>
            <pc:docMk/>
            <pc:sldMk cId="4046848160" sldId="268"/>
            <ac:spMk id="2" creationId="{019F0434-2A6E-AB6B-CE4D-9257CBCB7411}"/>
          </ac:spMkLst>
        </pc:spChg>
        <pc:spChg chg="mod">
          <ac:chgData name="Jessica Graber" userId="5a1b4575d397405b" providerId="LiveId" clId="{0CD60682-F4DA-4DEF-9FDB-7A84A2510389}" dt="2024-03-24T19:37:23.712" v="3854" actId="14100"/>
          <ac:spMkLst>
            <pc:docMk/>
            <pc:sldMk cId="4046848160" sldId="268"/>
            <ac:spMk id="3" creationId="{BCDF7DEF-ABD2-4763-717A-FF188C3B010D}"/>
          </ac:spMkLst>
        </pc:spChg>
      </pc:sldChg>
      <pc:sldChg chg="del">
        <pc:chgData name="Jessica Graber" userId="5a1b4575d397405b" providerId="LiveId" clId="{0CD60682-F4DA-4DEF-9FDB-7A84A2510389}" dt="2024-03-22T15:04:29.085" v="7" actId="47"/>
        <pc:sldMkLst>
          <pc:docMk/>
          <pc:sldMk cId="1336204411" sldId="269"/>
        </pc:sldMkLst>
      </pc:sldChg>
      <pc:sldChg chg="modSp new mod">
        <pc:chgData name="Jessica Graber" userId="5a1b4575d397405b" providerId="LiveId" clId="{0CD60682-F4DA-4DEF-9FDB-7A84A2510389}" dt="2024-03-25T16:06:04.750" v="13753" actId="20577"/>
        <pc:sldMkLst>
          <pc:docMk/>
          <pc:sldMk cId="4226189922" sldId="269"/>
        </pc:sldMkLst>
        <pc:spChg chg="mod">
          <ac:chgData name="Jessica Graber" userId="5a1b4575d397405b" providerId="LiveId" clId="{0CD60682-F4DA-4DEF-9FDB-7A84A2510389}" dt="2024-03-24T19:22:17.036" v="2070" actId="20577"/>
          <ac:spMkLst>
            <pc:docMk/>
            <pc:sldMk cId="4226189922" sldId="269"/>
            <ac:spMk id="2" creationId="{F19B71D6-410F-9A19-4CCB-751BE47044E4}"/>
          </ac:spMkLst>
        </pc:spChg>
        <pc:spChg chg="mod">
          <ac:chgData name="Jessica Graber" userId="5a1b4575d397405b" providerId="LiveId" clId="{0CD60682-F4DA-4DEF-9FDB-7A84A2510389}" dt="2024-03-25T16:06:04.750" v="13753" actId="20577"/>
          <ac:spMkLst>
            <pc:docMk/>
            <pc:sldMk cId="4226189922" sldId="269"/>
            <ac:spMk id="3" creationId="{79F887EB-0AB6-D67C-3D19-E2970F13EA77}"/>
          </ac:spMkLst>
        </pc:spChg>
      </pc:sldChg>
      <pc:sldChg chg="modSp new mod">
        <pc:chgData name="Jessica Graber" userId="5a1b4575d397405b" providerId="LiveId" clId="{0CD60682-F4DA-4DEF-9FDB-7A84A2510389}" dt="2024-03-25T16:29:12.917" v="14160" actId="20577"/>
        <pc:sldMkLst>
          <pc:docMk/>
          <pc:sldMk cId="2405347638" sldId="270"/>
        </pc:sldMkLst>
        <pc:spChg chg="mod">
          <ac:chgData name="Jessica Graber" userId="5a1b4575d397405b" providerId="LiveId" clId="{0CD60682-F4DA-4DEF-9FDB-7A84A2510389}" dt="2024-03-24T19:24:44.106" v="2678" actId="20577"/>
          <ac:spMkLst>
            <pc:docMk/>
            <pc:sldMk cId="2405347638" sldId="270"/>
            <ac:spMk id="2" creationId="{4E6F5266-A31B-3735-D041-16E91BD96C4C}"/>
          </ac:spMkLst>
        </pc:spChg>
        <pc:spChg chg="mod">
          <ac:chgData name="Jessica Graber" userId="5a1b4575d397405b" providerId="LiveId" clId="{0CD60682-F4DA-4DEF-9FDB-7A84A2510389}" dt="2024-03-25T16:29:12.917" v="14160" actId="20577"/>
          <ac:spMkLst>
            <pc:docMk/>
            <pc:sldMk cId="2405347638" sldId="270"/>
            <ac:spMk id="3" creationId="{49B877A8-71BD-AE35-9974-112CAFE3DDA4}"/>
          </ac:spMkLst>
        </pc:spChg>
      </pc:sldChg>
      <pc:sldChg chg="del">
        <pc:chgData name="Jessica Graber" userId="5a1b4575d397405b" providerId="LiveId" clId="{0CD60682-F4DA-4DEF-9FDB-7A84A2510389}" dt="2024-03-22T15:04:29.277" v="9" actId="47"/>
        <pc:sldMkLst>
          <pc:docMk/>
          <pc:sldMk cId="2499992803" sldId="270"/>
        </pc:sldMkLst>
      </pc:sldChg>
      <pc:sldChg chg="del">
        <pc:chgData name="Jessica Graber" userId="5a1b4575d397405b" providerId="LiveId" clId="{0CD60682-F4DA-4DEF-9FDB-7A84A2510389}" dt="2024-03-22T15:04:29.658" v="11" actId="47"/>
        <pc:sldMkLst>
          <pc:docMk/>
          <pc:sldMk cId="3666355311" sldId="271"/>
        </pc:sldMkLst>
      </pc:sldChg>
      <pc:sldChg chg="modSp new mod ord">
        <pc:chgData name="Jessica Graber" userId="5a1b4575d397405b" providerId="LiveId" clId="{0CD60682-F4DA-4DEF-9FDB-7A84A2510389}" dt="2024-03-25T15:35:50.478" v="13399"/>
        <pc:sldMkLst>
          <pc:docMk/>
          <pc:sldMk cId="4119652062" sldId="271"/>
        </pc:sldMkLst>
        <pc:spChg chg="mod">
          <ac:chgData name="Jessica Graber" userId="5a1b4575d397405b" providerId="LiveId" clId="{0CD60682-F4DA-4DEF-9FDB-7A84A2510389}" dt="2024-03-24T19:30:29.240" v="3156" actId="20577"/>
          <ac:spMkLst>
            <pc:docMk/>
            <pc:sldMk cId="4119652062" sldId="271"/>
            <ac:spMk id="2" creationId="{0AD6C465-1B15-C38C-4E11-5537A6CBDC9D}"/>
          </ac:spMkLst>
        </pc:spChg>
        <pc:spChg chg="mod">
          <ac:chgData name="Jessica Graber" userId="5a1b4575d397405b" providerId="LiveId" clId="{0CD60682-F4DA-4DEF-9FDB-7A84A2510389}" dt="2024-03-24T19:35:53.543" v="3639" actId="20577"/>
          <ac:spMkLst>
            <pc:docMk/>
            <pc:sldMk cId="4119652062" sldId="271"/>
            <ac:spMk id="3" creationId="{0D858967-2736-71B2-C06E-903A89982E4A}"/>
          </ac:spMkLst>
        </pc:spChg>
      </pc:sldChg>
      <pc:sldChg chg="del">
        <pc:chgData name="Jessica Graber" userId="5a1b4575d397405b" providerId="LiveId" clId="{0CD60682-F4DA-4DEF-9FDB-7A84A2510389}" dt="2024-03-22T15:04:29.468" v="10" actId="47"/>
        <pc:sldMkLst>
          <pc:docMk/>
          <pc:sldMk cId="813989369" sldId="272"/>
        </pc:sldMkLst>
      </pc:sldChg>
      <pc:sldChg chg="modSp new mod ord">
        <pc:chgData name="Jessica Graber" userId="5a1b4575d397405b" providerId="LiveId" clId="{0CD60682-F4DA-4DEF-9FDB-7A84A2510389}" dt="2024-03-25T15:35:26.811" v="13393"/>
        <pc:sldMkLst>
          <pc:docMk/>
          <pc:sldMk cId="2242815442" sldId="272"/>
        </pc:sldMkLst>
        <pc:spChg chg="mod">
          <ac:chgData name="Jessica Graber" userId="5a1b4575d397405b" providerId="LiveId" clId="{0CD60682-F4DA-4DEF-9FDB-7A84A2510389}" dt="2024-03-24T19:37:41.066" v="3869" actId="20577"/>
          <ac:spMkLst>
            <pc:docMk/>
            <pc:sldMk cId="2242815442" sldId="272"/>
            <ac:spMk id="2" creationId="{30644BC5-7A36-A453-E19F-DD5017F1F968}"/>
          </ac:spMkLst>
        </pc:spChg>
        <pc:spChg chg="mod">
          <ac:chgData name="Jessica Graber" userId="5a1b4575d397405b" providerId="LiveId" clId="{0CD60682-F4DA-4DEF-9FDB-7A84A2510389}" dt="2024-03-24T19:40:28.741" v="4299" actId="20577"/>
          <ac:spMkLst>
            <pc:docMk/>
            <pc:sldMk cId="2242815442" sldId="272"/>
            <ac:spMk id="3" creationId="{304A476E-163A-93E3-C251-42C0413D0F83}"/>
          </ac:spMkLst>
        </pc:spChg>
      </pc:sldChg>
      <pc:sldChg chg="modSp new del mod">
        <pc:chgData name="Jessica Graber" userId="5a1b4575d397405b" providerId="LiveId" clId="{0CD60682-F4DA-4DEF-9FDB-7A84A2510389}" dt="2024-03-24T19:37:27.296" v="3855" actId="47"/>
        <pc:sldMkLst>
          <pc:docMk/>
          <pc:sldMk cId="901442150" sldId="273"/>
        </pc:sldMkLst>
        <pc:spChg chg="mod">
          <ac:chgData name="Jessica Graber" userId="5a1b4575d397405b" providerId="LiveId" clId="{0CD60682-F4DA-4DEF-9FDB-7A84A2510389}" dt="2024-03-24T19:36:22.775" v="3655" actId="20577"/>
          <ac:spMkLst>
            <pc:docMk/>
            <pc:sldMk cId="901442150" sldId="273"/>
            <ac:spMk id="2" creationId="{00D37C47-040E-1CE2-D36B-FA5BC3FA921B}"/>
          </ac:spMkLst>
        </pc:spChg>
        <pc:spChg chg="mod">
          <ac:chgData name="Jessica Graber" userId="5a1b4575d397405b" providerId="LiveId" clId="{0CD60682-F4DA-4DEF-9FDB-7A84A2510389}" dt="2024-03-24T19:36:27.696" v="3668" actId="20577"/>
          <ac:spMkLst>
            <pc:docMk/>
            <pc:sldMk cId="901442150" sldId="273"/>
            <ac:spMk id="3" creationId="{B104323C-DB49-5C57-0C11-9ED92DB1C5FC}"/>
          </ac:spMkLst>
        </pc:spChg>
      </pc:sldChg>
      <pc:sldChg chg="modSp new mod ord">
        <pc:chgData name="Jessica Graber" userId="5a1b4575d397405b" providerId="LiveId" clId="{0CD60682-F4DA-4DEF-9FDB-7A84A2510389}" dt="2024-03-25T15:55:24.925" v="13423"/>
        <pc:sldMkLst>
          <pc:docMk/>
          <pc:sldMk cId="2383501551" sldId="273"/>
        </pc:sldMkLst>
        <pc:spChg chg="mod">
          <ac:chgData name="Jessica Graber" userId="5a1b4575d397405b" providerId="LiveId" clId="{0CD60682-F4DA-4DEF-9FDB-7A84A2510389}" dt="2024-03-24T19:40:50.959" v="4337" actId="27636"/>
          <ac:spMkLst>
            <pc:docMk/>
            <pc:sldMk cId="2383501551" sldId="273"/>
            <ac:spMk id="2" creationId="{3DA2ABCB-9D1A-DDC1-00A0-DE87B47BC7FD}"/>
          </ac:spMkLst>
        </pc:spChg>
        <pc:spChg chg="mod">
          <ac:chgData name="Jessica Graber" userId="5a1b4575d397405b" providerId="LiveId" clId="{0CD60682-F4DA-4DEF-9FDB-7A84A2510389}" dt="2024-03-24T19:42:56.818" v="4868" actId="20577"/>
          <ac:spMkLst>
            <pc:docMk/>
            <pc:sldMk cId="2383501551" sldId="273"/>
            <ac:spMk id="3" creationId="{6E2AA275-B792-C0DC-CF77-574C70DF59D5}"/>
          </ac:spMkLst>
        </pc:spChg>
      </pc:sldChg>
      <pc:sldChg chg="del">
        <pc:chgData name="Jessica Graber" userId="5a1b4575d397405b" providerId="LiveId" clId="{0CD60682-F4DA-4DEF-9FDB-7A84A2510389}" dt="2024-03-22T15:04:29.800" v="12" actId="47"/>
        <pc:sldMkLst>
          <pc:docMk/>
          <pc:sldMk cId="3041199433" sldId="273"/>
        </pc:sldMkLst>
      </pc:sldChg>
      <pc:sldChg chg="del">
        <pc:chgData name="Jessica Graber" userId="5a1b4575d397405b" providerId="LiveId" clId="{0CD60682-F4DA-4DEF-9FDB-7A84A2510389}" dt="2024-03-22T15:04:29.117" v="8" actId="47"/>
        <pc:sldMkLst>
          <pc:docMk/>
          <pc:sldMk cId="63895248" sldId="274"/>
        </pc:sldMkLst>
      </pc:sldChg>
      <pc:sldChg chg="modSp new mod">
        <pc:chgData name="Jessica Graber" userId="5a1b4575d397405b" providerId="LiveId" clId="{0CD60682-F4DA-4DEF-9FDB-7A84A2510389}" dt="2024-03-25T16:29:59.970" v="14277" actId="14100"/>
        <pc:sldMkLst>
          <pc:docMk/>
          <pc:sldMk cId="2040215525" sldId="274"/>
        </pc:sldMkLst>
        <pc:spChg chg="mod">
          <ac:chgData name="Jessica Graber" userId="5a1b4575d397405b" providerId="LiveId" clId="{0CD60682-F4DA-4DEF-9FDB-7A84A2510389}" dt="2024-03-24T19:43:05.710" v="4891" actId="20577"/>
          <ac:spMkLst>
            <pc:docMk/>
            <pc:sldMk cId="2040215525" sldId="274"/>
            <ac:spMk id="2" creationId="{1B0D294C-435A-CCE1-7E2C-B9ACEE7D8419}"/>
          </ac:spMkLst>
        </pc:spChg>
        <pc:spChg chg="mod">
          <ac:chgData name="Jessica Graber" userId="5a1b4575d397405b" providerId="LiveId" clId="{0CD60682-F4DA-4DEF-9FDB-7A84A2510389}" dt="2024-03-25T16:29:59.970" v="14277" actId="14100"/>
          <ac:spMkLst>
            <pc:docMk/>
            <pc:sldMk cId="2040215525" sldId="274"/>
            <ac:spMk id="3" creationId="{69DA22A5-B431-A689-18A0-34B0E6D76A21}"/>
          </ac:spMkLst>
        </pc:spChg>
      </pc:sldChg>
      <pc:sldChg chg="modSp new mod ord">
        <pc:chgData name="Jessica Graber" userId="5a1b4575d397405b" providerId="LiveId" clId="{0CD60682-F4DA-4DEF-9FDB-7A84A2510389}" dt="2024-03-25T15:30:20.086" v="13319"/>
        <pc:sldMkLst>
          <pc:docMk/>
          <pc:sldMk cId="2844818174" sldId="275"/>
        </pc:sldMkLst>
        <pc:spChg chg="mod">
          <ac:chgData name="Jessica Graber" userId="5a1b4575d397405b" providerId="LiveId" clId="{0CD60682-F4DA-4DEF-9FDB-7A84A2510389}" dt="2024-03-24T19:46:08.860" v="5499" actId="20577"/>
          <ac:spMkLst>
            <pc:docMk/>
            <pc:sldMk cId="2844818174" sldId="275"/>
            <ac:spMk id="2" creationId="{E4051AB9-CEFD-5E37-D2EB-B2055C66FB8C}"/>
          </ac:spMkLst>
        </pc:spChg>
        <pc:spChg chg="mod">
          <ac:chgData name="Jessica Graber" userId="5a1b4575d397405b" providerId="LiveId" clId="{0CD60682-F4DA-4DEF-9FDB-7A84A2510389}" dt="2024-03-24T19:47:55.319" v="5822" actId="20577"/>
          <ac:spMkLst>
            <pc:docMk/>
            <pc:sldMk cId="2844818174" sldId="275"/>
            <ac:spMk id="3" creationId="{B8A8ED47-099D-0F6B-7A88-8E49BD8A58DF}"/>
          </ac:spMkLst>
        </pc:spChg>
      </pc:sldChg>
      <pc:sldChg chg="del">
        <pc:chgData name="Jessica Graber" userId="5a1b4575d397405b" providerId="LiveId" clId="{0CD60682-F4DA-4DEF-9FDB-7A84A2510389}" dt="2024-03-22T15:04:29.977" v="13" actId="47"/>
        <pc:sldMkLst>
          <pc:docMk/>
          <pc:sldMk cId="3151490581" sldId="275"/>
        </pc:sldMkLst>
      </pc:sldChg>
      <pc:sldChg chg="del">
        <pc:chgData name="Jessica Graber" userId="5a1b4575d397405b" providerId="LiveId" clId="{0CD60682-F4DA-4DEF-9FDB-7A84A2510389}" dt="2024-03-22T15:04:30.149" v="14" actId="47"/>
        <pc:sldMkLst>
          <pc:docMk/>
          <pc:sldMk cId="763895288" sldId="276"/>
        </pc:sldMkLst>
      </pc:sldChg>
      <pc:sldChg chg="modSp new mod ord">
        <pc:chgData name="Jessica Graber" userId="5a1b4575d397405b" providerId="LiveId" clId="{0CD60682-F4DA-4DEF-9FDB-7A84A2510389}" dt="2024-03-25T15:38:35.712" v="13411"/>
        <pc:sldMkLst>
          <pc:docMk/>
          <pc:sldMk cId="2510104114" sldId="276"/>
        </pc:sldMkLst>
        <pc:spChg chg="mod">
          <ac:chgData name="Jessica Graber" userId="5a1b4575d397405b" providerId="LiveId" clId="{0CD60682-F4DA-4DEF-9FDB-7A84A2510389}" dt="2024-03-24T19:48:39.251" v="5874" actId="27636"/>
          <ac:spMkLst>
            <pc:docMk/>
            <pc:sldMk cId="2510104114" sldId="276"/>
            <ac:spMk id="2" creationId="{D5DF882A-6718-7561-608E-92B0157640AF}"/>
          </ac:spMkLst>
        </pc:spChg>
        <pc:spChg chg="mod">
          <ac:chgData name="Jessica Graber" userId="5a1b4575d397405b" providerId="LiveId" clId="{0CD60682-F4DA-4DEF-9FDB-7A84A2510389}" dt="2024-03-24T19:51:36.729" v="6359" actId="20577"/>
          <ac:spMkLst>
            <pc:docMk/>
            <pc:sldMk cId="2510104114" sldId="276"/>
            <ac:spMk id="3" creationId="{4501CF65-8478-60B6-EF53-363BEBDD8BD1}"/>
          </ac:spMkLst>
        </pc:spChg>
      </pc:sldChg>
      <pc:sldChg chg="modSp new mod ord">
        <pc:chgData name="Jessica Graber" userId="5a1b4575d397405b" providerId="LiveId" clId="{0CD60682-F4DA-4DEF-9FDB-7A84A2510389}" dt="2024-03-26T15:41:19.173" v="14538" actId="20577"/>
        <pc:sldMkLst>
          <pc:docMk/>
          <pc:sldMk cId="346966425" sldId="277"/>
        </pc:sldMkLst>
        <pc:spChg chg="mod">
          <ac:chgData name="Jessica Graber" userId="5a1b4575d397405b" providerId="LiveId" clId="{0CD60682-F4DA-4DEF-9FDB-7A84A2510389}" dt="2024-03-24T19:51:55.768" v="6391" actId="20577"/>
          <ac:spMkLst>
            <pc:docMk/>
            <pc:sldMk cId="346966425" sldId="277"/>
            <ac:spMk id="2" creationId="{AA002D63-2CBD-0F82-8692-7588DD9EB7F3}"/>
          </ac:spMkLst>
        </pc:spChg>
        <pc:spChg chg="mod">
          <ac:chgData name="Jessica Graber" userId="5a1b4575d397405b" providerId="LiveId" clId="{0CD60682-F4DA-4DEF-9FDB-7A84A2510389}" dt="2024-03-26T15:41:19.173" v="14538" actId="20577"/>
          <ac:spMkLst>
            <pc:docMk/>
            <pc:sldMk cId="346966425" sldId="277"/>
            <ac:spMk id="3" creationId="{A3C59031-7572-A260-3D35-88854842699A}"/>
          </ac:spMkLst>
        </pc:spChg>
      </pc:sldChg>
      <pc:sldChg chg="del">
        <pc:chgData name="Jessica Graber" userId="5a1b4575d397405b" providerId="LiveId" clId="{0CD60682-F4DA-4DEF-9FDB-7A84A2510389}" dt="2024-03-22T15:04:30.309" v="15" actId="47"/>
        <pc:sldMkLst>
          <pc:docMk/>
          <pc:sldMk cId="855857052" sldId="277"/>
        </pc:sldMkLst>
      </pc:sldChg>
      <pc:sldChg chg="del">
        <pc:chgData name="Jessica Graber" userId="5a1b4575d397405b" providerId="LiveId" clId="{0CD60682-F4DA-4DEF-9FDB-7A84A2510389}" dt="2024-03-22T15:04:30.468" v="16" actId="47"/>
        <pc:sldMkLst>
          <pc:docMk/>
          <pc:sldMk cId="130940934" sldId="278"/>
        </pc:sldMkLst>
      </pc:sldChg>
      <pc:sldChg chg="modSp new mod ord">
        <pc:chgData name="Jessica Graber" userId="5a1b4575d397405b" providerId="LiveId" clId="{0CD60682-F4DA-4DEF-9FDB-7A84A2510389}" dt="2024-03-25T16:25:28.904" v="14020" actId="20577"/>
        <pc:sldMkLst>
          <pc:docMk/>
          <pc:sldMk cId="2607856191" sldId="278"/>
        </pc:sldMkLst>
        <pc:spChg chg="mod">
          <ac:chgData name="Jessica Graber" userId="5a1b4575d397405b" providerId="LiveId" clId="{0CD60682-F4DA-4DEF-9FDB-7A84A2510389}" dt="2024-03-24T19:57:00.094" v="7295" actId="20577"/>
          <ac:spMkLst>
            <pc:docMk/>
            <pc:sldMk cId="2607856191" sldId="278"/>
            <ac:spMk id="2" creationId="{2EB15452-8DAE-22A7-FD2E-45E0A6CBBD3D}"/>
          </ac:spMkLst>
        </pc:spChg>
        <pc:spChg chg="mod">
          <ac:chgData name="Jessica Graber" userId="5a1b4575d397405b" providerId="LiveId" clId="{0CD60682-F4DA-4DEF-9FDB-7A84A2510389}" dt="2024-03-25T16:25:28.904" v="14020" actId="20577"/>
          <ac:spMkLst>
            <pc:docMk/>
            <pc:sldMk cId="2607856191" sldId="278"/>
            <ac:spMk id="3" creationId="{9862E7FD-1C97-725C-FEDD-ED38BF76F58B}"/>
          </ac:spMkLst>
        </pc:spChg>
      </pc:sldChg>
      <pc:sldChg chg="modSp new mod ord">
        <pc:chgData name="Jessica Graber" userId="5a1b4575d397405b" providerId="LiveId" clId="{0CD60682-F4DA-4DEF-9FDB-7A84A2510389}" dt="2024-03-25T15:38:57.011" v="13417"/>
        <pc:sldMkLst>
          <pc:docMk/>
          <pc:sldMk cId="1877346164" sldId="279"/>
        </pc:sldMkLst>
        <pc:spChg chg="mod">
          <ac:chgData name="Jessica Graber" userId="5a1b4575d397405b" providerId="LiveId" clId="{0CD60682-F4DA-4DEF-9FDB-7A84A2510389}" dt="2024-03-24T19:59:32.926" v="7843" actId="20577"/>
          <ac:spMkLst>
            <pc:docMk/>
            <pc:sldMk cId="1877346164" sldId="279"/>
            <ac:spMk id="2" creationId="{374AAF85-DF53-0197-61B8-13999EC190E9}"/>
          </ac:spMkLst>
        </pc:spChg>
        <pc:spChg chg="mod">
          <ac:chgData name="Jessica Graber" userId="5a1b4575d397405b" providerId="LiveId" clId="{0CD60682-F4DA-4DEF-9FDB-7A84A2510389}" dt="2024-03-24T20:01:19.080" v="8216" actId="27636"/>
          <ac:spMkLst>
            <pc:docMk/>
            <pc:sldMk cId="1877346164" sldId="279"/>
            <ac:spMk id="3" creationId="{06B72C1A-34F7-ADE9-8804-C5240C4C6FA5}"/>
          </ac:spMkLst>
        </pc:spChg>
      </pc:sldChg>
      <pc:sldChg chg="del">
        <pc:chgData name="Jessica Graber" userId="5a1b4575d397405b" providerId="LiveId" clId="{0CD60682-F4DA-4DEF-9FDB-7A84A2510389}" dt="2024-03-22T15:04:30.658" v="17" actId="47"/>
        <pc:sldMkLst>
          <pc:docMk/>
          <pc:sldMk cId="2348104307" sldId="279"/>
        </pc:sldMkLst>
      </pc:sldChg>
      <pc:sldChg chg="modSp new mod ord">
        <pc:chgData name="Jessica Graber" userId="5a1b4575d397405b" providerId="LiveId" clId="{0CD60682-F4DA-4DEF-9FDB-7A84A2510389}" dt="2024-03-26T13:51:22.839" v="14534" actId="20577"/>
        <pc:sldMkLst>
          <pc:docMk/>
          <pc:sldMk cId="2148545453" sldId="280"/>
        </pc:sldMkLst>
        <pc:spChg chg="mod">
          <ac:chgData name="Jessica Graber" userId="5a1b4575d397405b" providerId="LiveId" clId="{0CD60682-F4DA-4DEF-9FDB-7A84A2510389}" dt="2024-03-24T20:03:19.906" v="8239" actId="20577"/>
          <ac:spMkLst>
            <pc:docMk/>
            <pc:sldMk cId="2148545453" sldId="280"/>
            <ac:spMk id="2" creationId="{1040054B-BCD7-FA60-95A8-B7751D2B4B8D}"/>
          </ac:spMkLst>
        </pc:spChg>
        <pc:spChg chg="mod">
          <ac:chgData name="Jessica Graber" userId="5a1b4575d397405b" providerId="LiveId" clId="{0CD60682-F4DA-4DEF-9FDB-7A84A2510389}" dt="2024-03-26T13:51:22.839" v="14534" actId="20577"/>
          <ac:spMkLst>
            <pc:docMk/>
            <pc:sldMk cId="2148545453" sldId="280"/>
            <ac:spMk id="3" creationId="{656FF673-71F9-8D8C-1EA5-56FFBC514E0F}"/>
          </ac:spMkLst>
        </pc:spChg>
      </pc:sldChg>
      <pc:sldChg chg="del">
        <pc:chgData name="Jessica Graber" userId="5a1b4575d397405b" providerId="LiveId" clId="{0CD60682-F4DA-4DEF-9FDB-7A84A2510389}" dt="2024-03-22T15:04:30.817" v="18" actId="47"/>
        <pc:sldMkLst>
          <pc:docMk/>
          <pc:sldMk cId="4046212598" sldId="280"/>
        </pc:sldMkLst>
      </pc:sldChg>
      <pc:sldChg chg="modSp new mod ord">
        <pc:chgData name="Jessica Graber" userId="5a1b4575d397405b" providerId="LiveId" clId="{0CD60682-F4DA-4DEF-9FDB-7A84A2510389}" dt="2024-03-25T16:31:43.829" v="14414" actId="27636"/>
        <pc:sldMkLst>
          <pc:docMk/>
          <pc:sldMk cId="3350787005" sldId="281"/>
        </pc:sldMkLst>
        <pc:spChg chg="mod">
          <ac:chgData name="Jessica Graber" userId="5a1b4575d397405b" providerId="LiveId" clId="{0CD60682-F4DA-4DEF-9FDB-7A84A2510389}" dt="2024-03-24T20:05:37.706" v="8704" actId="20577"/>
          <ac:spMkLst>
            <pc:docMk/>
            <pc:sldMk cId="3350787005" sldId="281"/>
            <ac:spMk id="2" creationId="{5C55206F-56A5-BB94-9146-790500141808}"/>
          </ac:spMkLst>
        </pc:spChg>
        <pc:spChg chg="mod">
          <ac:chgData name="Jessica Graber" userId="5a1b4575d397405b" providerId="LiveId" clId="{0CD60682-F4DA-4DEF-9FDB-7A84A2510389}" dt="2024-03-25T16:31:43.829" v="14414" actId="27636"/>
          <ac:spMkLst>
            <pc:docMk/>
            <pc:sldMk cId="3350787005" sldId="281"/>
            <ac:spMk id="3" creationId="{EED1CC24-EA06-A454-50E8-975111F58BC5}"/>
          </ac:spMkLst>
        </pc:spChg>
      </pc:sldChg>
      <pc:sldChg chg="del">
        <pc:chgData name="Jessica Graber" userId="5a1b4575d397405b" providerId="LiveId" clId="{0CD60682-F4DA-4DEF-9FDB-7A84A2510389}" dt="2024-03-22T15:04:30.974" v="19" actId="47"/>
        <pc:sldMkLst>
          <pc:docMk/>
          <pc:sldMk cId="4274604608" sldId="281"/>
        </pc:sldMkLst>
      </pc:sldChg>
      <pc:sldChg chg="del">
        <pc:chgData name="Jessica Graber" userId="5a1b4575d397405b" providerId="LiveId" clId="{0CD60682-F4DA-4DEF-9FDB-7A84A2510389}" dt="2024-03-22T15:04:31.195" v="20" actId="47"/>
        <pc:sldMkLst>
          <pc:docMk/>
          <pc:sldMk cId="452405425" sldId="282"/>
        </pc:sldMkLst>
      </pc:sldChg>
      <pc:sldChg chg="modSp new mod ord">
        <pc:chgData name="Jessica Graber" userId="5a1b4575d397405b" providerId="LiveId" clId="{0CD60682-F4DA-4DEF-9FDB-7A84A2510389}" dt="2024-03-25T16:27:23.811" v="14058" actId="20577"/>
        <pc:sldMkLst>
          <pc:docMk/>
          <pc:sldMk cId="2217169970" sldId="282"/>
        </pc:sldMkLst>
        <pc:spChg chg="mod">
          <ac:chgData name="Jessica Graber" userId="5a1b4575d397405b" providerId="LiveId" clId="{0CD60682-F4DA-4DEF-9FDB-7A84A2510389}" dt="2024-03-24T20:27:41.732" v="12422" actId="20577"/>
          <ac:spMkLst>
            <pc:docMk/>
            <pc:sldMk cId="2217169970" sldId="282"/>
            <ac:spMk id="2" creationId="{7446CEFA-71F1-08DD-53CA-133FA010C2BE}"/>
          </ac:spMkLst>
        </pc:spChg>
        <pc:spChg chg="mod">
          <ac:chgData name="Jessica Graber" userId="5a1b4575d397405b" providerId="LiveId" clId="{0CD60682-F4DA-4DEF-9FDB-7A84A2510389}" dt="2024-03-25T16:27:23.811" v="14058" actId="20577"/>
          <ac:spMkLst>
            <pc:docMk/>
            <pc:sldMk cId="2217169970" sldId="282"/>
            <ac:spMk id="3" creationId="{C804848D-CB70-FDBA-649E-3A610064EF12}"/>
          </ac:spMkLst>
        </pc:spChg>
      </pc:sldChg>
      <pc:sldChg chg="modSp new mod ord">
        <pc:chgData name="Jessica Graber" userId="5a1b4575d397405b" providerId="LiveId" clId="{0CD60682-F4DA-4DEF-9FDB-7A84A2510389}" dt="2024-03-25T16:28:15.162" v="14129" actId="20577"/>
        <pc:sldMkLst>
          <pc:docMk/>
          <pc:sldMk cId="2162431772" sldId="283"/>
        </pc:sldMkLst>
        <pc:spChg chg="mod">
          <ac:chgData name="Jessica Graber" userId="5a1b4575d397405b" providerId="LiveId" clId="{0CD60682-F4DA-4DEF-9FDB-7A84A2510389}" dt="2024-03-25T16:28:15.162" v="14129" actId="20577"/>
          <ac:spMkLst>
            <pc:docMk/>
            <pc:sldMk cId="2162431772" sldId="283"/>
            <ac:spMk id="2" creationId="{BDEC8411-495E-E72F-451C-32D2EEB25A64}"/>
          </ac:spMkLst>
        </pc:spChg>
        <pc:spChg chg="mod">
          <ac:chgData name="Jessica Graber" userId="5a1b4575d397405b" providerId="LiveId" clId="{0CD60682-F4DA-4DEF-9FDB-7A84A2510389}" dt="2024-03-24T20:13:42.818" v="10127" actId="20577"/>
          <ac:spMkLst>
            <pc:docMk/>
            <pc:sldMk cId="2162431772" sldId="283"/>
            <ac:spMk id="3" creationId="{CF7BCF2C-3699-FD65-DDE4-1F4F486B899D}"/>
          </ac:spMkLst>
        </pc:spChg>
      </pc:sldChg>
      <pc:sldChg chg="del">
        <pc:chgData name="Jessica Graber" userId="5a1b4575d397405b" providerId="LiveId" clId="{0CD60682-F4DA-4DEF-9FDB-7A84A2510389}" dt="2024-03-22T15:04:31.354" v="21" actId="47"/>
        <pc:sldMkLst>
          <pc:docMk/>
          <pc:sldMk cId="3175194021" sldId="283"/>
        </pc:sldMkLst>
      </pc:sldChg>
      <pc:sldChg chg="modSp new mod ord">
        <pc:chgData name="Jessica Graber" userId="5a1b4575d397405b" providerId="LiveId" clId="{0CD60682-F4DA-4DEF-9FDB-7A84A2510389}" dt="2024-03-25T16:03:38.419" v="13601" actId="27636"/>
        <pc:sldMkLst>
          <pc:docMk/>
          <pc:sldMk cId="1737664638" sldId="284"/>
        </pc:sldMkLst>
        <pc:spChg chg="mod">
          <ac:chgData name="Jessica Graber" userId="5a1b4575d397405b" providerId="LiveId" clId="{0CD60682-F4DA-4DEF-9FDB-7A84A2510389}" dt="2024-03-24T20:14:06.517" v="10163" actId="20577"/>
          <ac:spMkLst>
            <pc:docMk/>
            <pc:sldMk cId="1737664638" sldId="284"/>
            <ac:spMk id="2" creationId="{A2DA902C-4756-E13F-E05D-52E118318AC9}"/>
          </ac:spMkLst>
        </pc:spChg>
        <pc:spChg chg="mod">
          <ac:chgData name="Jessica Graber" userId="5a1b4575d397405b" providerId="LiveId" clId="{0CD60682-F4DA-4DEF-9FDB-7A84A2510389}" dt="2024-03-25T16:03:38.419" v="13601" actId="27636"/>
          <ac:spMkLst>
            <pc:docMk/>
            <pc:sldMk cId="1737664638" sldId="284"/>
            <ac:spMk id="3" creationId="{EBBA48E5-9C26-13AB-3E6A-B55C96F0FB07}"/>
          </ac:spMkLst>
        </pc:spChg>
      </pc:sldChg>
      <pc:sldChg chg="modSp new mod ord">
        <pc:chgData name="Jessica Graber" userId="5a1b4575d397405b" providerId="LiveId" clId="{0CD60682-F4DA-4DEF-9FDB-7A84A2510389}" dt="2024-03-25T16:25:38.409" v="14021" actId="12"/>
        <pc:sldMkLst>
          <pc:docMk/>
          <pc:sldMk cId="36888851" sldId="285"/>
        </pc:sldMkLst>
        <pc:spChg chg="mod">
          <ac:chgData name="Jessica Graber" userId="5a1b4575d397405b" providerId="LiveId" clId="{0CD60682-F4DA-4DEF-9FDB-7A84A2510389}" dt="2024-03-24T20:17:42.889" v="10470" actId="20577"/>
          <ac:spMkLst>
            <pc:docMk/>
            <pc:sldMk cId="36888851" sldId="285"/>
            <ac:spMk id="2" creationId="{D796AA64-206A-5D87-B1F0-29AB722DA58F}"/>
          </ac:spMkLst>
        </pc:spChg>
        <pc:spChg chg="mod">
          <ac:chgData name="Jessica Graber" userId="5a1b4575d397405b" providerId="LiveId" clId="{0CD60682-F4DA-4DEF-9FDB-7A84A2510389}" dt="2024-03-25T16:25:38.409" v="14021" actId="12"/>
          <ac:spMkLst>
            <pc:docMk/>
            <pc:sldMk cId="36888851" sldId="285"/>
            <ac:spMk id="3" creationId="{3D72D554-D19E-B89F-7F1C-288C8335D118}"/>
          </ac:spMkLst>
        </pc:spChg>
      </pc:sldChg>
      <pc:sldChg chg="modSp new mod ord">
        <pc:chgData name="Jessica Graber" userId="5a1b4575d397405b" providerId="LiveId" clId="{0CD60682-F4DA-4DEF-9FDB-7A84A2510389}" dt="2024-03-25T16:31:08.313" v="14308" actId="14100"/>
        <pc:sldMkLst>
          <pc:docMk/>
          <pc:sldMk cId="4269561001" sldId="286"/>
        </pc:sldMkLst>
        <pc:spChg chg="mod">
          <ac:chgData name="Jessica Graber" userId="5a1b4575d397405b" providerId="LiveId" clId="{0CD60682-F4DA-4DEF-9FDB-7A84A2510389}" dt="2024-03-24T20:19:25.743" v="10823" actId="20577"/>
          <ac:spMkLst>
            <pc:docMk/>
            <pc:sldMk cId="4269561001" sldId="286"/>
            <ac:spMk id="2" creationId="{142BF7B6-ECF8-4B68-089C-94EB81D7F618}"/>
          </ac:spMkLst>
        </pc:spChg>
        <pc:spChg chg="mod">
          <ac:chgData name="Jessica Graber" userId="5a1b4575d397405b" providerId="LiveId" clId="{0CD60682-F4DA-4DEF-9FDB-7A84A2510389}" dt="2024-03-25T16:31:08.313" v="14308" actId="14100"/>
          <ac:spMkLst>
            <pc:docMk/>
            <pc:sldMk cId="4269561001" sldId="286"/>
            <ac:spMk id="3" creationId="{21FC11DC-4435-7B36-52FD-05C0BEAAB583}"/>
          </ac:spMkLst>
        </pc:spChg>
      </pc:sldChg>
      <pc:sldChg chg="modSp new mod ord">
        <pc:chgData name="Jessica Graber" userId="5a1b4575d397405b" providerId="LiveId" clId="{0CD60682-F4DA-4DEF-9FDB-7A84A2510389}" dt="2024-03-25T15:38:13.012" v="13409"/>
        <pc:sldMkLst>
          <pc:docMk/>
          <pc:sldMk cId="2940089473" sldId="287"/>
        </pc:sldMkLst>
        <pc:spChg chg="mod">
          <ac:chgData name="Jessica Graber" userId="5a1b4575d397405b" providerId="LiveId" clId="{0CD60682-F4DA-4DEF-9FDB-7A84A2510389}" dt="2024-03-24T20:22:32.529" v="11533" actId="20577"/>
          <ac:spMkLst>
            <pc:docMk/>
            <pc:sldMk cId="2940089473" sldId="287"/>
            <ac:spMk id="2" creationId="{085BE104-6A7C-D9A0-9D48-0C7078B1A866}"/>
          </ac:spMkLst>
        </pc:spChg>
        <pc:spChg chg="mod">
          <ac:chgData name="Jessica Graber" userId="5a1b4575d397405b" providerId="LiveId" clId="{0CD60682-F4DA-4DEF-9FDB-7A84A2510389}" dt="2024-03-24T20:25:08.209" v="12097" actId="27636"/>
          <ac:spMkLst>
            <pc:docMk/>
            <pc:sldMk cId="2940089473" sldId="287"/>
            <ac:spMk id="3" creationId="{CCCF1CB1-E3B0-4AB6-2C18-D8D858D23307}"/>
          </ac:spMkLst>
        </pc:spChg>
      </pc:sldChg>
      <pc:sldChg chg="modSp new mod ord">
        <pc:chgData name="Jessica Graber" userId="5a1b4575d397405b" providerId="LiveId" clId="{0CD60682-F4DA-4DEF-9FDB-7A84A2510389}" dt="2024-03-25T15:27:51.726" v="13307"/>
        <pc:sldMkLst>
          <pc:docMk/>
          <pc:sldMk cId="2299754460" sldId="288"/>
        </pc:sldMkLst>
        <pc:spChg chg="mod">
          <ac:chgData name="Jessica Graber" userId="5a1b4575d397405b" providerId="LiveId" clId="{0CD60682-F4DA-4DEF-9FDB-7A84A2510389}" dt="2024-03-24T20:33:00.807" v="12493" actId="20577"/>
          <ac:spMkLst>
            <pc:docMk/>
            <pc:sldMk cId="2299754460" sldId="288"/>
            <ac:spMk id="2" creationId="{933FE7B5-9FC1-F4CC-245B-CE5F10EAEEEB}"/>
          </ac:spMkLst>
        </pc:spChg>
        <pc:spChg chg="mod">
          <ac:chgData name="Jessica Graber" userId="5a1b4575d397405b" providerId="LiveId" clId="{0CD60682-F4DA-4DEF-9FDB-7A84A2510389}" dt="2024-03-24T20:37:05.127" v="13305" actId="20577"/>
          <ac:spMkLst>
            <pc:docMk/>
            <pc:sldMk cId="2299754460" sldId="288"/>
            <ac:spMk id="3" creationId="{F12B1BC3-4A12-F87E-CFB8-1853497E27C7}"/>
          </ac:spMkLst>
        </pc:spChg>
      </pc:sldChg>
      <pc:sldChg chg="modSp add mod ord">
        <pc:chgData name="Jessica Graber" userId="5a1b4575d397405b" providerId="LiveId" clId="{0CD60682-F4DA-4DEF-9FDB-7A84A2510389}" dt="2024-03-25T16:27:54.043" v="14110" actId="14100"/>
        <pc:sldMkLst>
          <pc:docMk/>
          <pc:sldMk cId="4181210280" sldId="289"/>
        </pc:sldMkLst>
        <pc:spChg chg="mod">
          <ac:chgData name="Jessica Graber" userId="5a1b4575d397405b" providerId="LiveId" clId="{0CD60682-F4DA-4DEF-9FDB-7A84A2510389}" dt="2024-03-25T16:27:54.043" v="14110" actId="14100"/>
          <ac:spMkLst>
            <pc:docMk/>
            <pc:sldMk cId="4181210280" sldId="289"/>
            <ac:spMk id="2" creationId="{7446CEFA-71F1-08DD-53CA-133FA010C2BE}"/>
          </ac:spMkLst>
        </pc:spChg>
        <pc:spChg chg="mod">
          <ac:chgData name="Jessica Graber" userId="5a1b4575d397405b" providerId="LiveId" clId="{0CD60682-F4DA-4DEF-9FDB-7A84A2510389}" dt="2024-03-24T20:27:27.480" v="12412" actId="20577"/>
          <ac:spMkLst>
            <pc:docMk/>
            <pc:sldMk cId="4181210280" sldId="289"/>
            <ac:spMk id="3" creationId="{C804848D-CB70-FDBA-649E-3A610064EF1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il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ue background with stars&#10;&#10;Description automatically generated">
            <a:extLst>
              <a:ext uri="{FF2B5EF4-FFF2-40B4-BE49-F238E27FC236}">
                <a16:creationId xmlns:a16="http://schemas.microsoft.com/office/drawing/2014/main" id="{57D071DD-9539-836E-45D8-C4220CCCA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2192" y="-36576"/>
            <a:ext cx="12301728" cy="6986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E70D2-5703-8394-1D9B-FD8E7E944C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87892"/>
            <a:ext cx="9144000" cy="914977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0ED8-7DC6-0B19-3BAE-CF8EA1F5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0075"/>
            <a:ext cx="9144000" cy="51073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47D-5651-61D2-5140-3BE87F4F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1989-207E-364F-4BDF-5443415B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588A-A5EE-9BB7-9B3E-B64B5A77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9FFB733-7784-AE96-CD69-4CE1F8ECEE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415" y="231439"/>
            <a:ext cx="5523169" cy="317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3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le with a red and blue design&#10;&#10;Description automatically generated">
            <a:extLst>
              <a:ext uri="{FF2B5EF4-FFF2-40B4-BE49-F238E27FC236}">
                <a16:creationId xmlns:a16="http://schemas.microsoft.com/office/drawing/2014/main" id="{1BE47A8A-7E3F-0AA7-F0AC-8332B675B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48" y="-22425"/>
            <a:ext cx="12273023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DE330-D5A9-0363-398B-E18E417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3E61-409F-385D-7E65-7B6B7B73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5E08B-8F79-B7F4-09F3-B7800AAE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ED67-3F22-A092-4CE0-EA4324C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B3A7-F841-BF05-401F-95792349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25D1A983-897B-7EE5-9132-913BD3D2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4555" y="3889093"/>
            <a:ext cx="1831494" cy="854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CB15A8-2A56-0FF6-E15B-FE555D2C5057}"/>
              </a:ext>
            </a:extLst>
          </p:cNvPr>
          <p:cNvSpPr/>
          <p:nvPr userDrawn="1"/>
        </p:nvSpPr>
        <p:spPr>
          <a:xfrm>
            <a:off x="567159" y="1405243"/>
            <a:ext cx="8738887" cy="516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7BDA29DA-71D4-D068-ABDA-7291FD69AD8F}"/>
              </a:ext>
            </a:extLst>
          </p:cNvPr>
          <p:cNvSpPr/>
          <p:nvPr userDrawn="1"/>
        </p:nvSpPr>
        <p:spPr>
          <a:xfrm>
            <a:off x="6481824" y="1405243"/>
            <a:ext cx="4114800" cy="5169177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frame with white squares&#10;&#10;Description automatically generated">
            <a:extLst>
              <a:ext uri="{FF2B5EF4-FFF2-40B4-BE49-F238E27FC236}">
                <a16:creationId xmlns:a16="http://schemas.microsoft.com/office/drawing/2014/main" id="{39ACA0C6-C8D6-D572-6D47-574088B3D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5" y="-23150"/>
            <a:ext cx="12292314" cy="6914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04992-A5C9-0DE8-492F-7B93F26CCA50}"/>
              </a:ext>
            </a:extLst>
          </p:cNvPr>
          <p:cNvSpPr/>
          <p:nvPr userDrawn="1"/>
        </p:nvSpPr>
        <p:spPr>
          <a:xfrm>
            <a:off x="443694" y="1481559"/>
            <a:ext cx="5424671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CF3AB-F6F2-4D49-21E2-EECCB3A9BDEE}"/>
              </a:ext>
            </a:extLst>
          </p:cNvPr>
          <p:cNvSpPr/>
          <p:nvPr userDrawn="1"/>
        </p:nvSpPr>
        <p:spPr>
          <a:xfrm>
            <a:off x="6323638" y="1481559"/>
            <a:ext cx="5424668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51C7-6B7C-FF25-5543-4D9E4F8F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57604"/>
            <a:ext cx="9208625" cy="746186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3054-3E66-3337-4A8B-217177946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08" y="1666754"/>
            <a:ext cx="5069711" cy="451020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5AA4-B342-48F9-8753-A723A9CC3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5682" y="1666754"/>
            <a:ext cx="5069710" cy="451020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92EA1-B0F9-1111-DFCF-048BDC30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FB844-F7B3-E7FA-2630-890B1132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6D81-FB25-F3F0-F741-48459200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4F10B2E-D64A-CED3-9C88-48F54BD6A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0045" y="365125"/>
            <a:ext cx="1487473" cy="8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frame with white squares&#10;&#10;Description automatically generated">
            <a:extLst>
              <a:ext uri="{FF2B5EF4-FFF2-40B4-BE49-F238E27FC236}">
                <a16:creationId xmlns:a16="http://schemas.microsoft.com/office/drawing/2014/main" id="{10C4A54C-9A1F-B14E-0117-6B132738D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5" y="-23150"/>
            <a:ext cx="12292314" cy="69144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669162-329D-2652-2694-7BBB8E153BB7}"/>
              </a:ext>
            </a:extLst>
          </p:cNvPr>
          <p:cNvSpPr/>
          <p:nvPr userDrawn="1"/>
        </p:nvSpPr>
        <p:spPr>
          <a:xfrm>
            <a:off x="443694" y="1481559"/>
            <a:ext cx="5424671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D7787-377B-B885-B4D3-AA3C3FFBC380}"/>
              </a:ext>
            </a:extLst>
          </p:cNvPr>
          <p:cNvSpPr/>
          <p:nvPr userDrawn="1"/>
        </p:nvSpPr>
        <p:spPr>
          <a:xfrm>
            <a:off x="6323638" y="1481559"/>
            <a:ext cx="5424668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B8BA9E34-80C7-16E6-6374-57219D7DF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9118" y="105615"/>
            <a:ext cx="2064271" cy="1186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CFCBB-0C15-2782-899C-746A529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1" y="531812"/>
            <a:ext cx="10515600" cy="855297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262BB-E26D-0463-8C5C-D98A3399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950" y="1620535"/>
            <a:ext cx="5196669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064A1-F767-2F4C-DA1B-0A3B59742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431" y="2224804"/>
            <a:ext cx="5183188" cy="396485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4EFB9-6F67-C43E-7629-0031BD7E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982" y="1620535"/>
            <a:ext cx="5077428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AB365-FAFE-5659-9B99-794951BA5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1982" y="2224804"/>
            <a:ext cx="5077428" cy="396485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4B9D-8C97-9FA6-90B5-1C9E0422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C8AC78-2100-88FE-4D4B-6D5110FE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74B22-0554-5AE0-5DFC-7C35E4F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4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F513CFE-46B6-F5E4-AD58-3ECA0C0E6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6" y="-23150"/>
            <a:ext cx="12280739" cy="6907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44BED-46CB-D486-3923-9D9D749E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33CE4-4F60-AA3D-5551-1F31C54F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0C238-F35B-5CA7-FA49-E61F0BD4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09AC2-8192-4771-7DB1-7085F143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ECC8F7-F3A9-A711-3F52-7F3672554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3393" y="1849055"/>
            <a:ext cx="8419959" cy="963803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4613F2-5EF4-CDA9-E906-7A1744A626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2850" y="3668713"/>
            <a:ext cx="8420100" cy="97313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2E88D65-4EC8-950A-A55A-FFD21AECD8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2850" y="5440363"/>
            <a:ext cx="8420100" cy="105251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336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B5F87FE-01AA-9B28-20B1-BB453944D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9118" y="105615"/>
            <a:ext cx="2064271" cy="118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75A4B-A9F7-E04E-3F69-F93804D1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9BDFF-9D79-5B66-8DDB-3BA98A06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67654-2B3B-7A26-0683-31C4556B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white rectangular frame with a red and blue border&#10;&#10;Description automatically generated">
            <a:extLst>
              <a:ext uri="{FF2B5EF4-FFF2-40B4-BE49-F238E27FC236}">
                <a16:creationId xmlns:a16="http://schemas.microsoft.com/office/drawing/2014/main" id="{672A81F8-A91F-8184-68B2-797EDD861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51" y="-11575"/>
            <a:ext cx="12338613" cy="6940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0838D4-3141-3675-3BED-884C72B57298}"/>
              </a:ext>
            </a:extLst>
          </p:cNvPr>
          <p:cNvSpPr/>
          <p:nvPr userDrawn="1"/>
        </p:nvSpPr>
        <p:spPr>
          <a:xfrm>
            <a:off x="486136" y="474561"/>
            <a:ext cx="11331616" cy="598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CBFA-6125-44F8-83E8-7D33870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365125"/>
            <a:ext cx="7972426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9B884-ABB0-E676-C8FD-80F00D4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7FDC-257C-3DDB-CAAE-9F117978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B0A3-F0C2-8748-C76F-683C5C95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ed and blue background with stars&#10;&#10;Description automatically generated">
            <a:extLst>
              <a:ext uri="{FF2B5EF4-FFF2-40B4-BE49-F238E27FC236}">
                <a16:creationId xmlns:a16="http://schemas.microsoft.com/office/drawing/2014/main" id="{A1E0DFBD-7A4C-CBB9-47B1-D73BB8CCC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245" t="393" r="25977" b="-393"/>
          <a:stretch/>
        </p:blipFill>
        <p:spPr>
          <a:xfrm>
            <a:off x="-28576" y="-64008"/>
            <a:ext cx="3786187" cy="6986016"/>
          </a:xfrm>
          <a:prstGeom prst="rect">
            <a:avLst/>
          </a:prstGeom>
        </p:spPr>
      </p:pic>
      <p:pic>
        <p:nvPicPr>
          <p:cNvPr id="7" name="Picture 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27F0B9D-0027-C5E4-9C8D-368EAF4B42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311" y="3790016"/>
            <a:ext cx="3192411" cy="183563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E69929-80AE-63B1-5391-0FA8EFCB4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657350"/>
            <a:ext cx="7972425" cy="4486275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AE5D26D-6107-4B7F-BA0F-F14C0279AE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186" y="598607"/>
            <a:ext cx="2710660" cy="12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0E42C-667D-30C4-2A94-69DC5D1F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0AB2-CB75-63B2-A639-F6B1CB40C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5AB0-6A15-3BFC-4B96-CD46B8DCD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8639-FF27-5846-BFF5-C6B1630282C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8AA3-CAA2-2B69-9014-0DDA6B023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13C6E-7433-C7BD-DD84-165D253C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.jotform.com/240293472988166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.jotform.com/240724888273062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.jotform.com/24066547620405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.jotform.com/24072513050504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.jotform.com/213636519031047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.jotform.com/240515971223048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.jotform.com/212435080058045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ContestFeedback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killsusa.org/wp-content/uploads/2015/01/NLSC-Registration-Form-2014-15.pdf" TargetMode="External"/><Relationship Id="rId2" Type="http://schemas.openxmlformats.org/officeDocument/2006/relationships/hyperlink" Target="https://form.jotform.com/21252357222804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B63E-F8AC-F79B-6824-DCC3CD15C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87892"/>
            <a:ext cx="9144000" cy="1487288"/>
          </a:xfrm>
        </p:spPr>
        <p:txBody>
          <a:bodyPr>
            <a:normAutofit fontScale="90000"/>
          </a:bodyPr>
          <a:lstStyle/>
          <a:p>
            <a:r>
              <a:rPr lang="en-US" dirty="0"/>
              <a:t>Championships Orientation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7A706-E629-5054-05B0-6C40B2470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01158"/>
            <a:ext cx="9144000" cy="510730"/>
          </a:xfrm>
        </p:spPr>
        <p:txBody>
          <a:bodyPr/>
          <a:lstStyle/>
          <a:p>
            <a:r>
              <a:rPr lang="en-US" dirty="0"/>
              <a:t>SkillsUSA Florida State Leadership and Skills Conference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1AADB75F-4F40-00CD-149D-CB253760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296" y="5856523"/>
            <a:ext cx="1961562" cy="9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4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15452-8DAE-22A7-FD2E-45E0A6CB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Day Passes and Observer 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2E7FD-1C97-725C-FEDD-ED38BF76F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633"/>
            <a:ext cx="8282651" cy="4935242"/>
          </a:xfrm>
        </p:spPr>
        <p:txBody>
          <a:bodyPr>
            <a:normAutofit/>
          </a:bodyPr>
          <a:lstStyle/>
          <a:p>
            <a:r>
              <a:rPr lang="en-US" dirty="0"/>
              <a:t>For parents and other supporters, there are two options to attend the conference:</a:t>
            </a:r>
          </a:p>
          <a:p>
            <a:pPr lvl="1"/>
            <a:r>
              <a:rPr lang="en-US" dirty="0"/>
              <a:t>Day passes - $35 per person, per day, on sale at the door only. Provides access to the Hyatt and POCC competitions and can be purchased at either location beginning at 7 AM each day. FSCJ contests are not accessible for Day Pass holders.</a:t>
            </a:r>
          </a:p>
          <a:p>
            <a:pPr lvl="2"/>
            <a:r>
              <a:rPr lang="en-US" dirty="0"/>
              <a:t>No pre-registration</a:t>
            </a:r>
          </a:p>
          <a:p>
            <a:pPr lvl="1"/>
            <a:r>
              <a:rPr lang="en-US" dirty="0"/>
              <a:t>Full Conference Registration - $150 per person, includes all activities – Opening and Closing Ceremonies, Champions’ Night, etc.</a:t>
            </a:r>
          </a:p>
          <a:p>
            <a:pPr lvl="2"/>
            <a:r>
              <a:rPr lang="en-US" dirty="0"/>
              <a:t>Register here: </a:t>
            </a:r>
            <a:r>
              <a:rPr lang="en-US" dirty="0">
                <a:hlinkClick r:id="rId2"/>
              </a:rPr>
              <a:t>https://form.jotform.com/240293472988166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Also available at the door; t-shirt not guaranteed</a:t>
            </a:r>
          </a:p>
        </p:txBody>
      </p:sp>
    </p:spTree>
    <p:extLst>
      <p:ext uri="{BB962C8B-B14F-4D97-AF65-F5344CB8AC3E}">
        <p14:creationId xmlns:p14="http://schemas.microsoft.com/office/powerpoint/2010/main" val="2607856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AA64-206A-5D87-B1F0-29AB722D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Ceremony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2D554-D19E-B89F-7F1C-288C8335D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Sunday, April 14 at the Florida Theatre</a:t>
            </a:r>
          </a:p>
          <a:p>
            <a:r>
              <a:rPr lang="en-US" dirty="0"/>
              <a:t>Doors open at 6 PM – arrive early to get a good seat! The theatre will likely reach capacity!</a:t>
            </a:r>
          </a:p>
          <a:p>
            <a:r>
              <a:rPr lang="en-US" dirty="0"/>
              <a:t>State level awards and recognition</a:t>
            </a:r>
          </a:p>
          <a:p>
            <a:r>
              <a:rPr lang="en-US" dirty="0"/>
              <a:t>State Officer Candidate Announcement</a:t>
            </a:r>
          </a:p>
          <a:p>
            <a:r>
              <a:rPr lang="en-US" dirty="0"/>
              <a:t>Brian </a:t>
            </a:r>
            <a:r>
              <a:rPr lang="en-US" dirty="0" err="1"/>
              <a:t>Imbus</a:t>
            </a:r>
            <a:r>
              <a:rPr lang="en-US" dirty="0"/>
              <a:t> – Hypnotist and Illusionist</a:t>
            </a:r>
          </a:p>
          <a:p>
            <a:r>
              <a:rPr lang="en-US" dirty="0"/>
              <a:t>Any last minute announcements</a:t>
            </a:r>
          </a:p>
        </p:txBody>
      </p:sp>
    </p:spTree>
    <p:extLst>
      <p:ext uri="{BB962C8B-B14F-4D97-AF65-F5344CB8AC3E}">
        <p14:creationId xmlns:p14="http://schemas.microsoft.com/office/powerpoint/2010/main" val="36888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0EC01-FF24-BE70-BBA7-D2A3CB0B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261CD-D3CA-DACF-4F85-C5E2943B7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550"/>
            <a:ext cx="9007027" cy="50464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Monday, April 15</a:t>
            </a:r>
          </a:p>
          <a:p>
            <a:r>
              <a:rPr lang="en-US" dirty="0"/>
              <a:t>7 AM to 5 PM – Conference Transportation</a:t>
            </a:r>
          </a:p>
          <a:p>
            <a:r>
              <a:rPr lang="en-US" dirty="0"/>
              <a:t>7 AM to 4 PM – Advisor Lounge at the Hyatt</a:t>
            </a:r>
          </a:p>
          <a:p>
            <a:r>
              <a:rPr lang="en-US" dirty="0"/>
              <a:t>8 AM to 4 PM – Competitions </a:t>
            </a:r>
          </a:p>
          <a:p>
            <a:r>
              <a:rPr lang="en-US" dirty="0"/>
              <a:t>9 AM to 3 PM – </a:t>
            </a:r>
            <a:r>
              <a:rPr lang="en-US" dirty="0" err="1"/>
              <a:t>CareerExpo</a:t>
            </a:r>
            <a:r>
              <a:rPr lang="en-US" dirty="0"/>
              <a:t> at Prime Osborn</a:t>
            </a:r>
          </a:p>
          <a:p>
            <a:r>
              <a:rPr lang="en-US" dirty="0"/>
              <a:t>10 AM to 12 PM – Community Service Project at Prime Osborn</a:t>
            </a:r>
          </a:p>
          <a:p>
            <a:r>
              <a:rPr lang="en-US" dirty="0"/>
              <a:t>11 AM to 1 PM – Food trucks for purchase</a:t>
            </a:r>
          </a:p>
          <a:p>
            <a:r>
              <a:rPr lang="en-US" dirty="0"/>
              <a:t>9 AM, 11 AM, 1 PM – Professional Development for Students</a:t>
            </a:r>
          </a:p>
          <a:p>
            <a:r>
              <a:rPr lang="en-US" dirty="0"/>
              <a:t>3 PM to 4 PM – Meet the Candidates</a:t>
            </a:r>
          </a:p>
          <a:p>
            <a:r>
              <a:rPr lang="en-US" dirty="0"/>
              <a:t>5 PM to 7 PM – Meet the Employer</a:t>
            </a:r>
          </a:p>
          <a:p>
            <a:r>
              <a:rPr lang="en-US" dirty="0"/>
              <a:t>5 PM to 9 PM – Food trucks for purchase</a:t>
            </a:r>
          </a:p>
        </p:txBody>
      </p:sp>
    </p:spTree>
    <p:extLst>
      <p:ext uri="{BB962C8B-B14F-4D97-AF65-F5344CB8AC3E}">
        <p14:creationId xmlns:p14="http://schemas.microsoft.com/office/powerpoint/2010/main" val="1937383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64B04-C137-6480-CF22-122B87831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4E047-195A-074C-C5EE-7F0F2B22F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820"/>
            <a:ext cx="8282651" cy="50795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Tuesday, April 16</a:t>
            </a:r>
          </a:p>
          <a:p>
            <a:r>
              <a:rPr lang="en-US" dirty="0"/>
              <a:t>7 AM to 5 PM – conference transportation</a:t>
            </a:r>
          </a:p>
          <a:p>
            <a:r>
              <a:rPr lang="en-US" dirty="0"/>
              <a:t>7 AM to 4 PM – Advisor Lounge at the Hyatt</a:t>
            </a:r>
          </a:p>
          <a:p>
            <a:r>
              <a:rPr lang="en-US" dirty="0"/>
              <a:t>8 AM to 4 PM – Competitions </a:t>
            </a:r>
          </a:p>
          <a:p>
            <a:r>
              <a:rPr lang="en-US" dirty="0"/>
              <a:t>9 AM to 3 PM – </a:t>
            </a:r>
            <a:r>
              <a:rPr lang="en-US" dirty="0" err="1"/>
              <a:t>CareerExpo</a:t>
            </a:r>
            <a:r>
              <a:rPr lang="en-US" dirty="0"/>
              <a:t> at Prime Osborn</a:t>
            </a:r>
          </a:p>
          <a:p>
            <a:r>
              <a:rPr lang="en-US" dirty="0"/>
              <a:t>11 AM to 1 PM – Food trucks for purchase</a:t>
            </a:r>
          </a:p>
          <a:p>
            <a:r>
              <a:rPr lang="en-US" dirty="0"/>
              <a:t>9 AM, 10:30 AM, 12 PM – Professional Development for Students</a:t>
            </a:r>
          </a:p>
          <a:p>
            <a:r>
              <a:rPr lang="en-US" dirty="0"/>
              <a:t>12 PM to 2 PM – Framework Luncheon and Advisor Business Meeting</a:t>
            </a:r>
          </a:p>
          <a:p>
            <a:r>
              <a:rPr lang="en-US" dirty="0"/>
              <a:t>3 PM – Delegate Session and State Officer Elections</a:t>
            </a:r>
          </a:p>
          <a:p>
            <a:r>
              <a:rPr lang="en-US" dirty="0"/>
              <a:t>6 PM to 10 PM – Champions’ Night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5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4BC5-7A36-A453-E19F-DD5017F1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A476E-163A-93E3-C251-42C0413D0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5165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Buses will run on a continuous loop for all attendees (name badge required)</a:t>
            </a:r>
          </a:p>
          <a:p>
            <a:r>
              <a:rPr lang="en-US" dirty="0"/>
              <a:t>Hyatt to FSCJ and POCC</a:t>
            </a:r>
          </a:p>
          <a:p>
            <a:pPr lvl="1"/>
            <a:r>
              <a:rPr lang="en-US" dirty="0"/>
              <a:t>Monday and Tuesday, 7 AM to 5 PM</a:t>
            </a:r>
          </a:p>
          <a:p>
            <a:r>
              <a:rPr lang="en-US" dirty="0"/>
              <a:t>Doubletree to Hyatt, FSCJ, and POCC</a:t>
            </a:r>
          </a:p>
          <a:p>
            <a:pPr lvl="1"/>
            <a:r>
              <a:rPr lang="en-US" dirty="0"/>
              <a:t>Sunday, 4 PM to 9 PM – to Hyatt only (later if needed)</a:t>
            </a:r>
          </a:p>
          <a:p>
            <a:pPr lvl="1"/>
            <a:r>
              <a:rPr lang="en-US" dirty="0"/>
              <a:t>Monday, 7 AM to 5 PM</a:t>
            </a:r>
          </a:p>
          <a:p>
            <a:pPr lvl="1"/>
            <a:r>
              <a:rPr lang="en-US" dirty="0"/>
              <a:t>Tuesday, 7 AM to 10 PM</a:t>
            </a:r>
          </a:p>
          <a:p>
            <a:pPr lvl="1"/>
            <a:r>
              <a:rPr lang="en-US" dirty="0"/>
              <a:t>Wednesday, 6 AM to 9 AM – to Hyatt only (no returns to DT after 9 AM)</a:t>
            </a:r>
          </a:p>
          <a:p>
            <a:r>
              <a:rPr lang="en-US" dirty="0"/>
              <a:t>Detailed schedule in conference app</a:t>
            </a:r>
          </a:p>
        </p:txBody>
      </p:sp>
    </p:spTree>
    <p:extLst>
      <p:ext uri="{BB962C8B-B14F-4D97-AF65-F5344CB8AC3E}">
        <p14:creationId xmlns:p14="http://schemas.microsoft.com/office/powerpoint/2010/main" val="2242815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1AB9-CEFD-5E37-D2EB-B2055C66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Lounge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8ED47-099D-0F6B-7A88-8E49BD8A5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Monday and Tuesday, 7 AM to 4 PM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Floor, Matthews</a:t>
            </a:r>
          </a:p>
          <a:p>
            <a:r>
              <a:rPr lang="en-US" dirty="0"/>
              <a:t>Coffee from morning till lunch</a:t>
            </a:r>
          </a:p>
          <a:p>
            <a:r>
              <a:rPr lang="en-US" dirty="0"/>
              <a:t>Light snacks</a:t>
            </a:r>
          </a:p>
          <a:p>
            <a:r>
              <a:rPr lang="en-US" dirty="0"/>
              <a:t>Access to the 4</a:t>
            </a:r>
            <a:r>
              <a:rPr lang="en-US" baseline="30000" dirty="0"/>
              <a:t>th</a:t>
            </a:r>
            <a:r>
              <a:rPr lang="en-US" dirty="0"/>
              <a:t> floor </a:t>
            </a:r>
            <a:r>
              <a:rPr lang="en-US" dirty="0" err="1"/>
              <a:t>Riverdeck</a:t>
            </a:r>
            <a:endParaRPr lang="en-US" dirty="0"/>
          </a:p>
          <a:p>
            <a:r>
              <a:rPr lang="en-US" dirty="0"/>
              <a:t>Advisor Social – Tuesday 6 PM to 9 PM</a:t>
            </a:r>
          </a:p>
          <a:p>
            <a:pPr lvl="1"/>
            <a:r>
              <a:rPr lang="en-US" dirty="0"/>
              <a:t>Must have Advisor name badge for entry</a:t>
            </a:r>
          </a:p>
          <a:p>
            <a:pPr lvl="1"/>
            <a:r>
              <a:rPr lang="en-US" dirty="0"/>
              <a:t>Desserts and coffee</a:t>
            </a:r>
          </a:p>
          <a:p>
            <a:pPr lvl="1"/>
            <a:r>
              <a:rPr lang="en-US" dirty="0"/>
              <a:t>Door prizes</a:t>
            </a:r>
          </a:p>
        </p:txBody>
      </p:sp>
    </p:spTree>
    <p:extLst>
      <p:ext uri="{BB962C8B-B14F-4D97-AF65-F5344CB8AC3E}">
        <p14:creationId xmlns:p14="http://schemas.microsoft.com/office/powerpoint/2010/main" val="2844818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CEFA-71F1-08DD-53CA-133FA010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CareerExpo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4848D-CB70-FDBA-649E-3A610064E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601"/>
            <a:ext cx="8984588" cy="510493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err="1"/>
              <a:t>CareerExpo</a:t>
            </a:r>
            <a:r>
              <a:rPr lang="en-US" sz="2000" dirty="0"/>
              <a:t> and CONNECTED Expo – Prime Osborn and Hyatt; interactive booths and exhibits, immersive experiences in construction and transportation</a:t>
            </a:r>
          </a:p>
          <a:p>
            <a:r>
              <a:rPr lang="en-US" sz="2000" dirty="0"/>
              <a:t>Virtual reality experiences. Opportunities for students to experience virtual reality scenarios that simulate being in trench excavations and climbing ladders.</a:t>
            </a:r>
          </a:p>
          <a:p>
            <a:r>
              <a:rPr lang="en-US" sz="2000" dirty="0"/>
              <a:t>Professional simulators, used by future heavy equipment operators. Opportunities for students to climb into these machines and see and feel what it’s like to operate real heavy equipment.</a:t>
            </a:r>
          </a:p>
          <a:p>
            <a:r>
              <a:rPr lang="en-US" sz="2000" dirty="0"/>
              <a:t>Hands-on electrical activities, including wire cutting, wire stripping, wire crimping, heat shrink, Building Information Modeling (BIM) navigation, prefab examples, wire pulling and conduit threading.</a:t>
            </a:r>
          </a:p>
          <a:p>
            <a:r>
              <a:rPr lang="en-US" sz="2000" dirty="0"/>
              <a:t>Nail driving competitions and opportunities to operate real, professional-grade hand and power tools.</a:t>
            </a:r>
          </a:p>
          <a:p>
            <a:r>
              <a:rPr lang="en-US" sz="2000" dirty="0"/>
              <a:t>Free hard hat, safety glasses, industry swag, and photo opportunities throughout.</a:t>
            </a:r>
          </a:p>
          <a:p>
            <a:r>
              <a:rPr lang="en-US" sz="2000" dirty="0"/>
              <a:t>More than 30 local construction employers, eager to help students understand the many career paths into construction and construction-related industries.</a:t>
            </a:r>
          </a:p>
          <a:p>
            <a:pPr lvl="1"/>
            <a:r>
              <a:rPr lang="en-US" sz="1600" b="1" dirty="0"/>
              <a:t>Expedition: SLSC </a:t>
            </a:r>
            <a:r>
              <a:rPr lang="en-US" sz="1600" dirty="0"/>
              <a:t>– gamification option for students to complete tasks and earn points. Winning students get prizes at Closing!</a:t>
            </a:r>
          </a:p>
        </p:txBody>
      </p:sp>
    </p:spTree>
    <p:extLst>
      <p:ext uri="{BB962C8B-B14F-4D97-AF65-F5344CB8AC3E}">
        <p14:creationId xmlns:p14="http://schemas.microsoft.com/office/powerpoint/2010/main" val="2217169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CEFA-71F1-08DD-53CA-133FA010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1"/>
            <a:ext cx="9965803" cy="1210791"/>
          </a:xfrm>
        </p:spPr>
        <p:txBody>
          <a:bodyPr>
            <a:normAutofit/>
          </a:bodyPr>
          <a:lstStyle/>
          <a:p>
            <a:r>
              <a:rPr lang="en-US" dirty="0"/>
              <a:t>Professional Development and Community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4848D-CB70-FDBA-649E-3A610064E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Professional Development for Students – facilitated by state and national officers; three sessions per day on Monday and Tuesday. Sign up not required.</a:t>
            </a:r>
          </a:p>
          <a:p>
            <a:r>
              <a:rPr lang="en-US" dirty="0"/>
              <a:t>Community Service Project – help turn old t-shirts into tote bags and dogs toys to support local organizations. Monday, 10 AM to 12 PM at the Prime Osborn Convention Center. Sign up here: </a:t>
            </a:r>
            <a:r>
              <a:rPr lang="en-US" dirty="0">
                <a:hlinkClick r:id="rId2"/>
              </a:rPr>
              <a:t>https://form.jotform.com/240724888273062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Participation limited to the first 100 students!</a:t>
            </a:r>
          </a:p>
        </p:txBody>
      </p:sp>
    </p:spTree>
    <p:extLst>
      <p:ext uri="{BB962C8B-B14F-4D97-AF65-F5344CB8AC3E}">
        <p14:creationId xmlns:p14="http://schemas.microsoft.com/office/powerpoint/2010/main" val="4181210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C8411-495E-E72F-451C-32D2EEB2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BCF2C-3699-FD65-DDE4-1F4F486B8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0017"/>
            <a:ext cx="8911660" cy="4882858"/>
          </a:xfrm>
        </p:spPr>
        <p:txBody>
          <a:bodyPr>
            <a:normAutofit/>
          </a:bodyPr>
          <a:lstStyle/>
          <a:p>
            <a:r>
              <a:rPr lang="en-US" dirty="0"/>
              <a:t>Meet the Candidate, Delegate Session and State Officer Candidate Elections</a:t>
            </a:r>
          </a:p>
          <a:p>
            <a:pPr lvl="1"/>
            <a:r>
              <a:rPr lang="en-US" dirty="0"/>
              <a:t>Parliamentary Procedure workshop – Monday, 1 PM</a:t>
            </a:r>
          </a:p>
          <a:p>
            <a:pPr lvl="1"/>
            <a:r>
              <a:rPr lang="en-US" dirty="0"/>
              <a:t>Meet the Candidate – Monday, 3 PM, Grand Ballroom Foyer</a:t>
            </a:r>
          </a:p>
          <a:p>
            <a:pPr lvl="1"/>
            <a:r>
              <a:rPr lang="en-US" dirty="0"/>
              <a:t>Delegate Sessions – Tuesday, 3 PM, River Terrace 2</a:t>
            </a:r>
          </a:p>
          <a:p>
            <a:pPr lvl="1"/>
            <a:r>
              <a:rPr lang="en-US" dirty="0"/>
              <a:t>State Officer Elections – Tuesday, 4 PM (must attend Delegate Session to vote)</a:t>
            </a:r>
          </a:p>
          <a:p>
            <a:pPr lvl="1"/>
            <a:r>
              <a:rPr lang="en-US" dirty="0"/>
              <a:t>Delegate counts are based on membership per chapter and were emailed to advisors – contact the state office for more information</a:t>
            </a:r>
          </a:p>
          <a:p>
            <a:pPr lvl="1"/>
            <a:r>
              <a:rPr lang="en-US" dirty="0"/>
              <a:t>Delegate Sign Up: </a:t>
            </a:r>
            <a:r>
              <a:rPr lang="en-US" dirty="0">
                <a:hlinkClick r:id="rId2"/>
              </a:rPr>
              <a:t>https://form.jotform.com/240665476204053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31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BE104-6A7C-D9A0-9D48-0C7078B1A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Employer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1CB1-E3B0-4AB6-2C18-D8D858D23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541" y="1640501"/>
            <a:ext cx="8821903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Monday, April 15 from 5 PM to 7 PM at the Hyatt in River Terrace 1</a:t>
            </a:r>
          </a:p>
          <a:p>
            <a:r>
              <a:rPr lang="en-US" dirty="0"/>
              <a:t>Sign up here: </a:t>
            </a:r>
            <a:r>
              <a:rPr lang="en-US" dirty="0">
                <a:hlinkClick r:id="rId2"/>
              </a:rPr>
              <a:t>https://form.jotform.com/240725130505041</a:t>
            </a:r>
            <a:r>
              <a:rPr lang="en-US" dirty="0"/>
              <a:t> </a:t>
            </a:r>
          </a:p>
          <a:p>
            <a:r>
              <a:rPr lang="en-US" dirty="0"/>
              <a:t>“Speed Networking” – students will visit with employers in groups of 3-4. Every 15 minutes we will rotate, and students will have the opportunity to leave a resume at each table.</a:t>
            </a:r>
          </a:p>
          <a:p>
            <a:r>
              <a:rPr lang="en-US" dirty="0"/>
              <a:t>Professional attire is appropriate, and students should bring 10 copies of resumes.</a:t>
            </a:r>
          </a:p>
          <a:p>
            <a:r>
              <a:rPr lang="en-US" dirty="0"/>
              <a:t>Great for interview experience and learning about future careers. </a:t>
            </a:r>
          </a:p>
          <a:p>
            <a:r>
              <a:rPr lang="en-US" dirty="0"/>
              <a:t>Students control the information provided to employers.</a:t>
            </a:r>
          </a:p>
        </p:txBody>
      </p:sp>
    </p:spTree>
    <p:extLst>
      <p:ext uri="{BB962C8B-B14F-4D97-AF65-F5344CB8AC3E}">
        <p14:creationId xmlns:p14="http://schemas.microsoft.com/office/powerpoint/2010/main" val="294008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BCC73-7CEB-8CE0-2FD7-3667D679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DCE07-88EF-C271-0003-994F5CFB6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 off, camera on (if you can </a:t>
            </a:r>
            <a:r>
              <a:rPr lang="en-US" dirty="0">
                <a:sym typeface="Wingdings" panose="05000000000000000000" pitchFamily="2" charset="2"/>
              </a:rPr>
              <a:t>)</a:t>
            </a:r>
          </a:p>
          <a:p>
            <a:r>
              <a:rPr lang="en-US" dirty="0">
                <a:sym typeface="Wingdings" panose="05000000000000000000" pitchFamily="2" charset="2"/>
              </a:rPr>
              <a:t>Use the chat</a:t>
            </a:r>
          </a:p>
          <a:p>
            <a:r>
              <a:rPr lang="en-US" dirty="0">
                <a:sym typeface="Wingdings" panose="05000000000000000000" pitchFamily="2" charset="2"/>
              </a:rPr>
              <a:t>Ask lots of questions</a:t>
            </a:r>
          </a:p>
          <a:p>
            <a:r>
              <a:rPr lang="en-US" dirty="0">
                <a:sym typeface="Wingdings" panose="05000000000000000000" pitchFamily="2" charset="2"/>
              </a:rPr>
              <a:t>Stay adaptable and flexible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77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882A-6718-7561-608E-92B01576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-100977"/>
            <a:ext cx="9965803" cy="1429905"/>
          </a:xfrm>
        </p:spPr>
        <p:txBody>
          <a:bodyPr>
            <a:normAutofit/>
          </a:bodyPr>
          <a:lstStyle/>
          <a:p>
            <a:r>
              <a:rPr lang="en-US" dirty="0"/>
              <a:t>Framework Luncheon &amp; Advisor Business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1CF65-8478-60B6-EF53-363BEBDD8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Tuesday, 12 PM to 2 PM in River Terrace 1 at the Hyatt</a:t>
            </a:r>
          </a:p>
          <a:p>
            <a:r>
              <a:rPr lang="en-US" dirty="0"/>
              <a:t>Lunch is provided for registration advisors (name badge required)</a:t>
            </a:r>
          </a:p>
          <a:p>
            <a:r>
              <a:rPr lang="en-US" dirty="0"/>
              <a:t>State and national updates</a:t>
            </a:r>
          </a:p>
          <a:p>
            <a:pPr lvl="1"/>
            <a:r>
              <a:rPr lang="en-US" dirty="0"/>
              <a:t>Discussion of fall All-Hands Meeting, new timing of Advisor Business Meeting</a:t>
            </a:r>
          </a:p>
          <a:p>
            <a:pPr lvl="1"/>
            <a:r>
              <a:rPr lang="en-US" dirty="0"/>
              <a:t>Dr. Jason Scales, SkillsUSA Inc. Chief Operations Officer</a:t>
            </a:r>
          </a:p>
          <a:p>
            <a:r>
              <a:rPr lang="en-US" dirty="0"/>
              <a:t>Advisor at Large elections – 2 seats up for election</a:t>
            </a:r>
          </a:p>
          <a:p>
            <a:r>
              <a:rPr lang="en-US" dirty="0"/>
              <a:t>Nominate yourself or someone else here: </a:t>
            </a:r>
            <a:r>
              <a:rPr lang="en-US" dirty="0">
                <a:hlinkClick r:id="rId2"/>
              </a:rPr>
              <a:t>https://form.jotform.com/213636519031047</a:t>
            </a:r>
            <a:endParaRPr lang="en-US" dirty="0"/>
          </a:p>
          <a:p>
            <a:r>
              <a:rPr lang="en-US" dirty="0"/>
              <a:t>Give 2-3 minute speech on why you should be elected.</a:t>
            </a:r>
          </a:p>
        </p:txBody>
      </p:sp>
    </p:spTree>
    <p:extLst>
      <p:ext uri="{BB962C8B-B14F-4D97-AF65-F5344CB8AC3E}">
        <p14:creationId xmlns:p14="http://schemas.microsoft.com/office/powerpoint/2010/main" val="2510104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A902C-4756-E13F-E05D-52E118318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Champions’ Night Celebration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A48E5-9C26-13AB-3E6A-B55C96F0F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93188"/>
            <a:ext cx="9245425" cy="48581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Tuesday, 6 PM to 10 PM at the Hyatt and Coastline Drive</a:t>
            </a:r>
          </a:p>
          <a:p>
            <a:r>
              <a:rPr lang="en-US" dirty="0"/>
              <a:t>Food trucks (at least 10!) – dinner provided for all attendees</a:t>
            </a:r>
          </a:p>
          <a:p>
            <a:r>
              <a:rPr lang="en-US" dirty="0"/>
              <a:t>Live performance art</a:t>
            </a:r>
          </a:p>
          <a:p>
            <a:r>
              <a:rPr lang="en-US" dirty="0"/>
              <a:t>Airbrush tattoos</a:t>
            </a:r>
          </a:p>
          <a:p>
            <a:r>
              <a:rPr lang="en-US" dirty="0"/>
              <a:t>Photo booth</a:t>
            </a:r>
          </a:p>
          <a:p>
            <a:r>
              <a:rPr lang="en-US" dirty="0"/>
              <a:t>Caricature artist</a:t>
            </a:r>
          </a:p>
          <a:p>
            <a:r>
              <a:rPr lang="en-US" dirty="0"/>
              <a:t>Board games</a:t>
            </a:r>
          </a:p>
          <a:p>
            <a:r>
              <a:rPr lang="en-US" dirty="0"/>
              <a:t>Friendship bracelets</a:t>
            </a:r>
          </a:p>
          <a:p>
            <a:r>
              <a:rPr lang="en-US" dirty="0"/>
              <a:t>Speed Puzzle Competition – open to all conference participants! Sign up here: </a:t>
            </a:r>
            <a:r>
              <a:rPr lang="en-US" dirty="0">
                <a:hlinkClick r:id="rId2"/>
              </a:rPr>
              <a:t>https://form.jotform.com/240515971223048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7664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0434-2A6E-AB6B-CE4D-9257CBCB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Contest Schedule and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F7DEF-ABD2-4763-717A-FF188C3B0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433"/>
            <a:ext cx="8883611" cy="47594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Contest schedule is online at skillsusafl.org/updates</a:t>
            </a:r>
          </a:p>
          <a:p>
            <a:r>
              <a:rPr lang="en-US" dirty="0"/>
              <a:t>Most contests are one day – review the schedule for contests that are two days</a:t>
            </a:r>
          </a:p>
          <a:p>
            <a:r>
              <a:rPr lang="en-US" dirty="0"/>
              <a:t>Lunch is provided on competition days.</a:t>
            </a:r>
          </a:p>
          <a:p>
            <a:pPr lvl="1"/>
            <a:r>
              <a:rPr lang="en-US" dirty="0"/>
              <a:t>Display contests – if presence is required for public display, lunch is provided</a:t>
            </a:r>
          </a:p>
          <a:p>
            <a:r>
              <a:rPr lang="en-US" dirty="0"/>
              <a:t>Review Contest Updates for specific information that differs from the Technical Standards.</a:t>
            </a:r>
          </a:p>
          <a:p>
            <a:r>
              <a:rPr lang="en-US" dirty="0"/>
              <a:t>Resume requirements – outlined on updates page</a:t>
            </a:r>
          </a:p>
          <a:p>
            <a:r>
              <a:rPr lang="en-US" dirty="0"/>
              <a:t>Attire – review Tech Standards. Exceptions are outlined in the state Inclusivity Statement and General Regulations (Contest Updates page)</a:t>
            </a:r>
          </a:p>
        </p:txBody>
      </p:sp>
    </p:spTree>
    <p:extLst>
      <p:ext uri="{BB962C8B-B14F-4D97-AF65-F5344CB8AC3E}">
        <p14:creationId xmlns:p14="http://schemas.microsoft.com/office/powerpoint/2010/main" val="4046848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B71D6-410F-9A19-4CCB-751BE470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887EB-0AB6-D67C-3D19-E2970F13E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Sunday, April 24 – Advisors were emailed a list of testing credentials for their school.</a:t>
            </a:r>
          </a:p>
          <a:p>
            <a:r>
              <a:rPr lang="en-US" dirty="0"/>
              <a:t>Monday, April 25 at 8 AM ET – testing window opens</a:t>
            </a:r>
          </a:p>
          <a:p>
            <a:pPr lvl="1"/>
            <a:r>
              <a:rPr lang="en-US" dirty="0"/>
              <a:t>Tests must be proctored onsite at school</a:t>
            </a:r>
          </a:p>
          <a:p>
            <a:pPr lvl="1"/>
            <a:r>
              <a:rPr lang="en-US" dirty="0"/>
              <a:t>Proctor instructions, user guide on Updates page</a:t>
            </a:r>
          </a:p>
          <a:p>
            <a:pPr lvl="1"/>
            <a:r>
              <a:rPr lang="en-US" dirty="0"/>
              <a:t>No time limit</a:t>
            </a:r>
          </a:p>
          <a:p>
            <a:pPr lvl="1"/>
            <a:r>
              <a:rPr lang="en-US" dirty="0"/>
              <a:t>Failure to complete an exam = zero score</a:t>
            </a:r>
          </a:p>
          <a:p>
            <a:pPr lvl="1"/>
            <a:r>
              <a:rPr lang="en-US" dirty="0"/>
              <a:t>If you have trouble logging in, contact Customer Care.</a:t>
            </a:r>
          </a:p>
          <a:p>
            <a:r>
              <a:rPr lang="en-US" dirty="0"/>
              <a:t>Friday, April 5 at 5 PM ET – testing window closes. Exams taken after this deadline will not be counted.</a:t>
            </a:r>
          </a:p>
        </p:txBody>
      </p:sp>
    </p:spTree>
    <p:extLst>
      <p:ext uri="{BB962C8B-B14F-4D97-AF65-F5344CB8AC3E}">
        <p14:creationId xmlns:p14="http://schemas.microsoft.com/office/powerpoint/2010/main" val="4226189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F5266-A31B-3735-D041-16E91BD9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77A8-71BD-AE35-9974-112CAFE3D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470"/>
            <a:ext cx="8898583" cy="50071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When students login, they will see an icon for each exam they need to take. </a:t>
            </a:r>
          </a:p>
          <a:p>
            <a:pPr lvl="1"/>
            <a:r>
              <a:rPr lang="en-US" dirty="0"/>
              <a:t>NOTE: Students do NOT need to create an account on Absorb, </a:t>
            </a:r>
            <a:r>
              <a:rPr lang="en-US" dirty="0" err="1"/>
              <a:t>ProProfs</a:t>
            </a:r>
            <a:r>
              <a:rPr lang="en-US" dirty="0"/>
              <a:t>, or any other site. Their login was automatically generated and sent to advisors.</a:t>
            </a:r>
          </a:p>
          <a:p>
            <a:r>
              <a:rPr lang="en-US" dirty="0"/>
              <a:t>Provide students with the SLSC Online Testing User Guide, available on the Contest Updates page.</a:t>
            </a:r>
          </a:p>
          <a:p>
            <a:r>
              <a:rPr lang="en-US" dirty="0"/>
              <a:t>Professional Development exam study guide is available on Contest Updates page.</a:t>
            </a:r>
          </a:p>
          <a:p>
            <a:r>
              <a:rPr lang="en-US" dirty="0"/>
              <a:t>Hospitality contests – ACF testing</a:t>
            </a:r>
          </a:p>
          <a:p>
            <a:r>
              <a:rPr lang="en-US" dirty="0"/>
              <a:t>Exempt from testing – middle school, non-contestants (including models), Action Skills, Employment Application Process, Community Action Project</a:t>
            </a:r>
          </a:p>
        </p:txBody>
      </p:sp>
    </p:spTree>
    <p:extLst>
      <p:ext uri="{BB962C8B-B14F-4D97-AF65-F5344CB8AC3E}">
        <p14:creationId xmlns:p14="http://schemas.microsoft.com/office/powerpoint/2010/main" val="2405347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D294C-435A-CCE1-7E2C-B9ACEE7D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 for Competitions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A22A5-B431-A689-18A0-34B0E6D76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695"/>
            <a:ext cx="8692877" cy="48721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Competitors and models will receive lunch ticket(s) in registration packets for each day they are required to be in competition.</a:t>
            </a:r>
          </a:p>
          <a:p>
            <a:pPr lvl="1"/>
            <a:r>
              <a:rPr lang="en-US" dirty="0"/>
              <a:t>Display contests with public viewing – two day contests</a:t>
            </a:r>
          </a:p>
          <a:p>
            <a:r>
              <a:rPr lang="en-US" dirty="0"/>
              <a:t>On competition days, lunch will be available:</a:t>
            </a:r>
          </a:p>
          <a:p>
            <a:pPr lvl="1"/>
            <a:r>
              <a:rPr lang="en-US" dirty="0"/>
              <a:t>Delivered to the contest site, for contests that will take place during the lunch hour. Judges will collect tickets in the morning.</a:t>
            </a:r>
          </a:p>
          <a:p>
            <a:pPr lvl="1"/>
            <a:r>
              <a:rPr lang="en-US" dirty="0"/>
              <a:t>Available for pick up at the Hyatt in River Terrace 3, the Lunch Lounge. Turn in tickets to receive. </a:t>
            </a:r>
          </a:p>
          <a:p>
            <a:r>
              <a:rPr lang="en-US" dirty="0"/>
              <a:t>Dietary restrictions/ allergies – if not listed on registration, you must complete the Accommodations Request form as soon as possible! </a:t>
            </a:r>
            <a:r>
              <a:rPr lang="en-US" dirty="0">
                <a:hlinkClick r:id="rId2"/>
              </a:rPr>
              <a:t>https://form.jotform.com/212435080058045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0215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2D63-2CBD-0F82-8692-7588DD9E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Grievances and Contest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59031-7572-A260-3D35-888548426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626"/>
            <a:ext cx="8995807" cy="47725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Grievances – filed only for rule violations during the contest</a:t>
            </a:r>
          </a:p>
          <a:p>
            <a:pPr lvl="1"/>
            <a:r>
              <a:rPr lang="en-US" dirty="0"/>
              <a:t>Only contestants can file a grievance.</a:t>
            </a:r>
          </a:p>
          <a:p>
            <a:pPr lvl="1"/>
            <a:r>
              <a:rPr lang="en-US" dirty="0"/>
              <a:t>Must be filed before they leave the contest area. </a:t>
            </a:r>
          </a:p>
          <a:p>
            <a:pPr lvl="1"/>
            <a:r>
              <a:rPr lang="en-US" dirty="0"/>
              <a:t>Contestant will request a form from a judge.</a:t>
            </a:r>
          </a:p>
          <a:p>
            <a:pPr lvl="1"/>
            <a:r>
              <a:rPr lang="en-US" dirty="0"/>
              <a:t>Judge will alert state staff of the form.</a:t>
            </a:r>
          </a:p>
          <a:p>
            <a:pPr lvl="1"/>
            <a:r>
              <a:rPr lang="en-US" dirty="0"/>
              <a:t>Grievance committee will review (comprised of at minimum, one advisor from a different region of the complainant, one industry partner, and one Board of Directors member)</a:t>
            </a:r>
          </a:p>
          <a:p>
            <a:pPr lvl="2"/>
            <a:r>
              <a:rPr lang="en-US" dirty="0"/>
              <a:t>For rulings that would affect overall standings, action will be taken immediately.</a:t>
            </a:r>
          </a:p>
          <a:p>
            <a:pPr lvl="2"/>
            <a:r>
              <a:rPr lang="en-US" dirty="0"/>
              <a:t>All other complaints will be answered about 2 weeks following the conference</a:t>
            </a:r>
          </a:p>
          <a:p>
            <a:r>
              <a:rPr lang="en-US" dirty="0"/>
              <a:t>Provide constructive feedback for competitions here: </a:t>
            </a:r>
            <a:r>
              <a:rPr lang="en-US" dirty="0">
                <a:hlinkClick r:id="rId2"/>
              </a:rPr>
              <a:t>http://bit.ly/ContestFeedback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966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4CAE0-6DBE-1E24-A8EC-9B6ACB684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69E53-0520-70C0-6637-7BC1EB0A4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Wednesday, April 17</a:t>
            </a:r>
          </a:p>
          <a:p>
            <a:r>
              <a:rPr lang="en-US" dirty="0"/>
              <a:t>7:30 AM – Doors open for Closing Ceremony</a:t>
            </a:r>
          </a:p>
          <a:p>
            <a:r>
              <a:rPr lang="en-US" dirty="0"/>
              <a:t>8:30 AM – Closing Ceremony begins</a:t>
            </a:r>
          </a:p>
          <a:p>
            <a:r>
              <a:rPr lang="en-US" dirty="0"/>
              <a:t>Immediately following – NLSC delegation meeting</a:t>
            </a:r>
          </a:p>
          <a:p>
            <a:r>
              <a:rPr lang="en-US" dirty="0"/>
              <a:t>1 PM - Adjourn</a:t>
            </a:r>
          </a:p>
        </p:txBody>
      </p:sp>
    </p:spTree>
    <p:extLst>
      <p:ext uri="{BB962C8B-B14F-4D97-AF65-F5344CB8AC3E}">
        <p14:creationId xmlns:p14="http://schemas.microsoft.com/office/powerpoint/2010/main" val="3283208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F7B6-ECF8-4B68-089C-94EB81D7F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Ceremony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C11DC-4435-7B36-52FD-05C0BEAAB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388"/>
            <a:ext cx="8841828" cy="49251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Wednesday, April 17 at the Hyatt, Grand Ballroom</a:t>
            </a:r>
          </a:p>
          <a:p>
            <a:r>
              <a:rPr lang="en-US" dirty="0"/>
              <a:t>Doors open at 7:30 AM</a:t>
            </a:r>
          </a:p>
          <a:p>
            <a:r>
              <a:rPr lang="en-US" dirty="0"/>
              <a:t>Ceremony begins at 8:30 AM</a:t>
            </a:r>
          </a:p>
          <a:p>
            <a:r>
              <a:rPr lang="en-US" dirty="0"/>
              <a:t>Live streamed – link provided prior to the ceremony and shared on social media</a:t>
            </a:r>
          </a:p>
          <a:p>
            <a:r>
              <a:rPr lang="en-US" dirty="0"/>
              <a:t>Announce 1</a:t>
            </a:r>
            <a:r>
              <a:rPr lang="en-US" baseline="30000" dirty="0"/>
              <a:t>st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, and 3</a:t>
            </a:r>
            <a:r>
              <a:rPr lang="en-US" baseline="30000" dirty="0"/>
              <a:t>rd</a:t>
            </a:r>
            <a:r>
              <a:rPr lang="en-US" dirty="0"/>
              <a:t> place in each division and contest</a:t>
            </a:r>
          </a:p>
          <a:p>
            <a:r>
              <a:rPr lang="en-US" dirty="0"/>
              <a:t>Medalists will go to the front of the stage. Once all are gathered for a contest, they will be escorted onstage. Then, they will leave the ballroom to proceed to the prize area to receive prizes and take photos. </a:t>
            </a:r>
          </a:p>
          <a:p>
            <a:r>
              <a:rPr lang="en-US" dirty="0"/>
              <a:t>Gold medalists will receive QR Code for Intent to Enter form. Must be submitted by the end of Closing Ceremony to secure your invitation to NLSC.</a:t>
            </a:r>
          </a:p>
        </p:txBody>
      </p:sp>
    </p:spTree>
    <p:extLst>
      <p:ext uri="{BB962C8B-B14F-4D97-AF65-F5344CB8AC3E}">
        <p14:creationId xmlns:p14="http://schemas.microsoft.com/office/powerpoint/2010/main" val="4269561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5206F-56A5-BB94-9146-790500141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NLSC Delegation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1CC24-EA06-A454-50E8-975111F58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Immediately following Closing Ceremony in River Terrace 1 at the Hyatt</a:t>
            </a:r>
          </a:p>
          <a:p>
            <a:r>
              <a:rPr lang="en-US" dirty="0"/>
              <a:t>Review important deadlines and information</a:t>
            </a:r>
          </a:p>
          <a:p>
            <a:r>
              <a:rPr lang="en-US" dirty="0"/>
              <a:t>Ensure Intent to Enter forms are complete and that we have accurate advisor contact info for each competitor</a:t>
            </a:r>
          </a:p>
          <a:p>
            <a:r>
              <a:rPr lang="en-US" dirty="0"/>
              <a:t>NLSC24 Conference Guide – available April 1 on Advisor Resources page.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78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4B997-B5A2-A11C-F37B-A8D5F9C0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1E2D0-FDB9-F1A5-EF69-342CA38D1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Advisor Communication</a:t>
            </a:r>
          </a:p>
          <a:p>
            <a:r>
              <a:rPr lang="en-US" dirty="0"/>
              <a:t>Conference App</a:t>
            </a:r>
          </a:p>
          <a:p>
            <a:r>
              <a:rPr lang="en-US" dirty="0"/>
              <a:t>Inclusivity Statement and General Regulations</a:t>
            </a:r>
          </a:p>
          <a:p>
            <a:r>
              <a:rPr lang="en-US" dirty="0"/>
              <a:t>Conference Overview and Activities</a:t>
            </a:r>
          </a:p>
          <a:p>
            <a:r>
              <a:rPr lang="en-US" dirty="0"/>
              <a:t>Competition Information</a:t>
            </a:r>
          </a:p>
          <a:p>
            <a:r>
              <a:rPr lang="en-US" dirty="0"/>
              <a:t>Closing Ceremony and NLSC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40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054B-BCD7-FA60-95A8-B7751D2B4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FF673-71F9-8D8C-1EA5-56FFBC514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4813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Email is primary method. Expect at least one email a week from me leading up to conference.</a:t>
            </a:r>
          </a:p>
          <a:p>
            <a:pPr lvl="1"/>
            <a:r>
              <a:rPr lang="en-US" dirty="0"/>
              <a:t>Large chapters – Lead Advisor may receive and distribute information.</a:t>
            </a:r>
          </a:p>
          <a:p>
            <a:pPr lvl="1"/>
            <a:r>
              <a:rPr lang="en-US" dirty="0"/>
              <a:t>Review the SLSC24 Conference Guide for important links and information</a:t>
            </a:r>
          </a:p>
          <a:p>
            <a:r>
              <a:rPr lang="en-US" dirty="0"/>
              <a:t>SLSC Page – skillsusafl.org/SLSC</a:t>
            </a:r>
          </a:p>
          <a:p>
            <a:r>
              <a:rPr lang="en-US" dirty="0"/>
              <a:t>Contest Updates Page – skillsusafl.org/updates</a:t>
            </a:r>
          </a:p>
          <a:p>
            <a:r>
              <a:rPr lang="en-US" dirty="0"/>
              <a:t>Advisor Resources Page – skillsusafl.org/resources</a:t>
            </a:r>
          </a:p>
          <a:p>
            <a:r>
              <a:rPr lang="en-US" dirty="0"/>
              <a:t>Onsite – Red Jacket Form</a:t>
            </a:r>
          </a:p>
          <a:p>
            <a:pPr lvl="1"/>
            <a:r>
              <a:rPr lang="en-US" dirty="0"/>
              <a:t>QR Code to online form for any questions, concerns, needs during conference.</a:t>
            </a:r>
          </a:p>
        </p:txBody>
      </p:sp>
    </p:spTree>
    <p:extLst>
      <p:ext uri="{BB962C8B-B14F-4D97-AF65-F5344CB8AC3E}">
        <p14:creationId xmlns:p14="http://schemas.microsoft.com/office/powerpoint/2010/main" val="214854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AF85-DF53-0197-61B8-13999EC19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72C1A-34F7-ADE9-8804-C5240C4C6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Available at least 1 week before the conference</a:t>
            </a:r>
          </a:p>
          <a:p>
            <a:r>
              <a:rPr lang="en-US" dirty="0"/>
              <a:t>Detailed schedule with reporting times for competitions</a:t>
            </a:r>
          </a:p>
          <a:p>
            <a:r>
              <a:rPr lang="en-US" dirty="0"/>
              <a:t>Customizable personal agenda</a:t>
            </a:r>
          </a:p>
          <a:p>
            <a:r>
              <a:rPr lang="en-US" dirty="0"/>
              <a:t>Social feeds to share photos</a:t>
            </a:r>
          </a:p>
          <a:p>
            <a:r>
              <a:rPr lang="en-US" dirty="0"/>
              <a:t>Push notifications and alerts for real-time updates</a:t>
            </a:r>
          </a:p>
          <a:p>
            <a:r>
              <a:rPr lang="en-US" dirty="0"/>
              <a:t>Maps of all conference venues</a:t>
            </a:r>
          </a:p>
          <a:p>
            <a:r>
              <a:rPr lang="en-US" dirty="0"/>
              <a:t>Free download – Yapp</a:t>
            </a:r>
          </a:p>
          <a:p>
            <a:r>
              <a:rPr lang="en-US" dirty="0"/>
              <a:t>Instructions will be shared with advisors once available</a:t>
            </a:r>
          </a:p>
        </p:txBody>
      </p:sp>
    </p:spTree>
    <p:extLst>
      <p:ext uri="{BB962C8B-B14F-4D97-AF65-F5344CB8AC3E}">
        <p14:creationId xmlns:p14="http://schemas.microsoft.com/office/powerpoint/2010/main" val="1877346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2ABCB-9D1A-DDC1-00A0-DE87B47B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Inclusivity Statement and Gen Regs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AA275-B792-C0DC-CF77-574C70DF5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has a home in SkillsUSA. Behavior that makes anyone feel unwelcome, discriminated against, harassed, or bullied will not be tolerated.</a:t>
            </a:r>
          </a:p>
          <a:p>
            <a:r>
              <a:rPr lang="en-US" dirty="0"/>
              <a:t>Inclusivity Statement – Zero tolerance policy for violations of the </a:t>
            </a:r>
            <a:r>
              <a:rPr lang="en-US" dirty="0" err="1"/>
              <a:t>expecctations</a:t>
            </a:r>
            <a:r>
              <a:rPr lang="en-US" dirty="0"/>
              <a:t> outline. Share with students and review the process for reporting any inappropriate or questionable behavior.</a:t>
            </a:r>
          </a:p>
          <a:p>
            <a:r>
              <a:rPr lang="en-US" dirty="0"/>
              <a:t>General Regulations – general rules for state competitions, including grievance policy. All advisors and students should review.</a:t>
            </a:r>
          </a:p>
        </p:txBody>
      </p:sp>
    </p:spTree>
    <p:extLst>
      <p:ext uri="{BB962C8B-B14F-4D97-AF65-F5344CB8AC3E}">
        <p14:creationId xmlns:p14="http://schemas.microsoft.com/office/powerpoint/2010/main" val="2383501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B7D2-72C2-7CDA-64CD-4D607F5A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40CC1-7762-8B70-6054-E4C3ACCED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Sunday, April 14</a:t>
            </a:r>
          </a:p>
          <a:p>
            <a:r>
              <a:rPr lang="en-US" dirty="0"/>
              <a:t>2 PM to 6 PM – Onsite registration and packet pick up, </a:t>
            </a:r>
            <a:r>
              <a:rPr lang="en-US" i="1" dirty="0"/>
              <a:t>Hyatt</a:t>
            </a:r>
          </a:p>
          <a:p>
            <a:r>
              <a:rPr lang="en-US" dirty="0"/>
              <a:t>6 PM – Doors open for Opening Ceremony, Florida Theatre</a:t>
            </a:r>
            <a:r>
              <a:rPr lang="en-US" i="1" dirty="0"/>
              <a:t> </a:t>
            </a:r>
          </a:p>
          <a:p>
            <a:r>
              <a:rPr lang="en-US" dirty="0"/>
              <a:t>7 PM to 9 PM – Opening Ceremony, Florida Theatre</a:t>
            </a:r>
          </a:p>
        </p:txBody>
      </p:sp>
    </p:spTree>
    <p:extLst>
      <p:ext uri="{BB962C8B-B14F-4D97-AF65-F5344CB8AC3E}">
        <p14:creationId xmlns:p14="http://schemas.microsoft.com/office/powerpoint/2010/main" val="2809715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FE7B5-9FC1-F4CC-245B-CE5F10EA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Onsite </a:t>
            </a:r>
            <a:r>
              <a:rPr lang="en-US" dirty="0" err="1"/>
              <a:t>Regsitration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B1BC3-4A12-F87E-CFB8-1853497E2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5870"/>
            <a:ext cx="8866782" cy="49670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Sunday, April 14 from 2 PM to 6 PM</a:t>
            </a:r>
          </a:p>
          <a:p>
            <a:r>
              <a:rPr lang="en-US" dirty="0"/>
              <a:t>No distribution outside of these times</a:t>
            </a:r>
          </a:p>
          <a:p>
            <a:r>
              <a:rPr lang="en-US" dirty="0"/>
              <a:t>Pick up:</a:t>
            </a:r>
          </a:p>
          <a:p>
            <a:pPr lvl="1"/>
            <a:r>
              <a:rPr lang="en-US" dirty="0"/>
              <a:t>Printed roster of your contestants, with shirt size and contestant number listed</a:t>
            </a:r>
          </a:p>
          <a:p>
            <a:pPr lvl="1"/>
            <a:r>
              <a:rPr lang="en-US" dirty="0"/>
              <a:t>Name badges and lanyards</a:t>
            </a:r>
          </a:p>
          <a:p>
            <a:pPr lvl="1"/>
            <a:r>
              <a:rPr lang="en-US" dirty="0"/>
              <a:t>T-shirts, including special shirts for advisors</a:t>
            </a:r>
          </a:p>
          <a:p>
            <a:pPr lvl="1"/>
            <a:r>
              <a:rPr lang="en-US" dirty="0"/>
              <a:t>Lunch tickets for competitors</a:t>
            </a:r>
          </a:p>
          <a:p>
            <a:pPr lvl="1"/>
            <a:r>
              <a:rPr lang="en-US" dirty="0"/>
              <a:t>Champions’ Night Tickets</a:t>
            </a:r>
          </a:p>
          <a:p>
            <a:r>
              <a:rPr lang="en-US" dirty="0"/>
              <a:t>Drop off:</a:t>
            </a:r>
          </a:p>
          <a:p>
            <a:pPr lvl="1"/>
            <a:r>
              <a:rPr lang="en-US" dirty="0"/>
              <a:t>Code of conduct forms for each registrant.</a:t>
            </a:r>
          </a:p>
          <a:p>
            <a:pPr lvl="1"/>
            <a:r>
              <a:rPr lang="en-US" dirty="0"/>
              <a:t>Requires parent/guardian signature for under 18.</a:t>
            </a:r>
          </a:p>
          <a:p>
            <a:pPr lvl="1"/>
            <a:r>
              <a:rPr lang="en-US" dirty="0"/>
              <a:t>No participation without a completed form – get them signed in advance!!!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754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C465-1B15-C38C-4E11-5537A6CB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Changes/Substitutions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58967-2736-71B2-C06E-903A89982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968"/>
            <a:ext cx="9007027" cy="50095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Substitutions are allowed until April 8</a:t>
            </a:r>
          </a:p>
          <a:p>
            <a:r>
              <a:rPr lang="en-US" dirty="0"/>
              <a:t>Contestant substitutions must be received by Friday, March 29 in order to gain access to exams.</a:t>
            </a:r>
          </a:p>
          <a:p>
            <a:r>
              <a:rPr lang="en-US" dirty="0"/>
              <a:t>Submit form online: </a:t>
            </a:r>
            <a:r>
              <a:rPr lang="en-US" dirty="0">
                <a:hlinkClick r:id="rId2"/>
              </a:rPr>
              <a:t>https://form.jotform.com/212523572228048</a:t>
            </a:r>
            <a:r>
              <a:rPr lang="en-US" dirty="0"/>
              <a:t> </a:t>
            </a:r>
          </a:p>
          <a:p>
            <a:r>
              <a:rPr lang="en-US" dirty="0"/>
              <a:t>Bring completed Conference Liability and Release form to onsite registration: </a:t>
            </a:r>
            <a:r>
              <a:rPr lang="en-US" dirty="0">
                <a:hlinkClick r:id="rId3"/>
              </a:rPr>
              <a:t>http://skillsusa.org/wp-content/uploads/2015/01/NLSC-Registration-Form-2014-15.pdf</a:t>
            </a:r>
            <a:r>
              <a:rPr lang="en-US" dirty="0"/>
              <a:t> (available at register.skillsusa.org)</a:t>
            </a:r>
          </a:p>
          <a:p>
            <a:r>
              <a:rPr lang="en-US" dirty="0"/>
              <a:t>No drops for refund.</a:t>
            </a:r>
          </a:p>
          <a:p>
            <a:pPr lvl="1"/>
            <a:r>
              <a:rPr lang="en-US" dirty="0"/>
              <a:t>In respect of our volunteers’ time and resources, please alert us of any drops using the form above.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52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6151</TotalTime>
  <Words>2366</Words>
  <Application>Microsoft Office PowerPoint</Application>
  <PresentationFormat>Widescreen</PresentationFormat>
  <Paragraphs>225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Arial Narrow</vt:lpstr>
      <vt:lpstr>Calibri</vt:lpstr>
      <vt:lpstr>Calibri Light</vt:lpstr>
      <vt:lpstr>Wingdings</vt:lpstr>
      <vt:lpstr>Office Theme</vt:lpstr>
      <vt:lpstr>Championships Orientation 2024</vt:lpstr>
      <vt:lpstr>Welcome!</vt:lpstr>
      <vt:lpstr>Agenda</vt:lpstr>
      <vt:lpstr>Advisor Communications</vt:lpstr>
      <vt:lpstr>Conference App</vt:lpstr>
      <vt:lpstr>Inclusivity Statement and Gen Regs</vt:lpstr>
      <vt:lpstr>Conference Overview</vt:lpstr>
      <vt:lpstr>Onsite Regsitration</vt:lpstr>
      <vt:lpstr>Name Changes/Substitutions</vt:lpstr>
      <vt:lpstr>Day Passes and Observer Registration</vt:lpstr>
      <vt:lpstr>Opening Ceremony</vt:lpstr>
      <vt:lpstr>Conference Overview</vt:lpstr>
      <vt:lpstr>Conference Overview</vt:lpstr>
      <vt:lpstr>Transportation</vt:lpstr>
      <vt:lpstr>Advisor Lounge</vt:lpstr>
      <vt:lpstr>CareerExpo</vt:lpstr>
      <vt:lpstr>Professional Development and Community Service</vt:lpstr>
      <vt:lpstr>Delegate Activities</vt:lpstr>
      <vt:lpstr>Meet the Employer</vt:lpstr>
      <vt:lpstr>Framework Luncheon &amp; Advisor Business Meeting</vt:lpstr>
      <vt:lpstr>Champions’ Night Celebration</vt:lpstr>
      <vt:lpstr>Contest Schedule and Information</vt:lpstr>
      <vt:lpstr>Online Testing</vt:lpstr>
      <vt:lpstr>Online Testing</vt:lpstr>
      <vt:lpstr>Lunch for Competitions</vt:lpstr>
      <vt:lpstr>Grievances and Contest Feedback</vt:lpstr>
      <vt:lpstr>Conference Overview</vt:lpstr>
      <vt:lpstr>Closing Ceremony</vt:lpstr>
      <vt:lpstr>NLSC Delegation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 Goodman</dc:creator>
  <cp:lastModifiedBy>Florida SkillsUSA Inc</cp:lastModifiedBy>
  <cp:revision>5</cp:revision>
  <dcterms:created xsi:type="dcterms:W3CDTF">2023-07-05T15:30:59Z</dcterms:created>
  <dcterms:modified xsi:type="dcterms:W3CDTF">2024-03-26T15:41:27Z</dcterms:modified>
</cp:coreProperties>
</file>